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442" r:id="rId2"/>
    <p:sldId id="279" r:id="rId3"/>
    <p:sldId id="469" r:id="rId4"/>
    <p:sldId id="470" r:id="rId5"/>
    <p:sldId id="482" r:id="rId6"/>
    <p:sldId id="475" r:id="rId7"/>
    <p:sldId id="476" r:id="rId8"/>
    <p:sldId id="478" r:id="rId9"/>
    <p:sldId id="480" r:id="rId10"/>
    <p:sldId id="479" r:id="rId11"/>
    <p:sldId id="483" r:id="rId12"/>
    <p:sldId id="484" r:id="rId13"/>
    <p:sldId id="500" r:id="rId14"/>
    <p:sldId id="501" r:id="rId15"/>
    <p:sldId id="502" r:id="rId16"/>
    <p:sldId id="503" r:id="rId17"/>
    <p:sldId id="260" r:id="rId18"/>
    <p:sldId id="280" r:id="rId19"/>
  </p:sldIdLst>
  <p:sldSz cx="9144000" cy="6858000" type="screen4x3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1927352-1043-46F2-BCCE-C1249190067D}">
          <p14:sldIdLst>
            <p14:sldId id="442"/>
            <p14:sldId id="279"/>
            <p14:sldId id="469"/>
            <p14:sldId id="470"/>
            <p14:sldId id="482"/>
            <p14:sldId id="475"/>
            <p14:sldId id="476"/>
            <p14:sldId id="478"/>
            <p14:sldId id="480"/>
            <p14:sldId id="479"/>
            <p14:sldId id="483"/>
            <p14:sldId id="484"/>
            <p14:sldId id="500"/>
            <p14:sldId id="501"/>
            <p14:sldId id="502"/>
            <p14:sldId id="503"/>
            <p14:sldId id="260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oobin" initials="Bin" lastIdx="1" clrIdx="0"/>
  <p:cmAuthor id="1" name="LeeHeejun" initials="L" lastIdx="1" clrIdx="1">
    <p:extLst>
      <p:ext uri="{19B8F6BF-5375-455C-9EA6-DF929625EA0E}">
        <p15:presenceInfo xmlns:p15="http://schemas.microsoft.com/office/powerpoint/2012/main" userId="S::heejun@pusan.ac.kr::f4146b6c-b8a2-4ff9-88b8-ec5eab333db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B41"/>
    <a:srgbClr val="4D6949"/>
    <a:srgbClr val="654D4D"/>
    <a:srgbClr val="6C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E798BD-F70B-4E54-986F-92A5AD6EAF76}" v="20" dt="2020-10-16T14:07:29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09" autoAdjust="0"/>
    <p:restoredTop sz="96727" autoAdjust="0"/>
  </p:normalViewPr>
  <p:slideViewPr>
    <p:cSldViewPr>
      <p:cViewPr varScale="1">
        <p:scale>
          <a:sx n="123" d="100"/>
          <a:sy n="123" d="100"/>
        </p:scale>
        <p:origin x="41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4014" y="102"/>
      </p:cViewPr>
      <p:guideLst>
        <p:guide orient="horz" pos="3157"/>
        <p:guide pos="217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Heejun" userId="f4146b6c-b8a2-4ff9-88b8-ec5eab333dbc" providerId="ADAL" clId="{2AA875D8-3ABF-494A-AE2C-AF1C53629069}"/>
    <pc:docChg chg="undo redo custSel addSld delSld modSld sldOrd modMainMaster modSection">
      <pc:chgData name="LeeHeejun" userId="f4146b6c-b8a2-4ff9-88b8-ec5eab333dbc" providerId="ADAL" clId="{2AA875D8-3ABF-494A-AE2C-AF1C53629069}" dt="2020-08-21T05:36:36.140" v="23806" actId="14100"/>
      <pc:docMkLst>
        <pc:docMk/>
      </pc:docMkLst>
      <pc:sldChg chg="del">
        <pc:chgData name="LeeHeejun" userId="f4146b6c-b8a2-4ff9-88b8-ec5eab333dbc" providerId="ADAL" clId="{2AA875D8-3ABF-494A-AE2C-AF1C53629069}" dt="2020-08-18T07:24:41.349" v="5" actId="47"/>
        <pc:sldMkLst>
          <pc:docMk/>
          <pc:sldMk cId="2784051136" sldId="440"/>
        </pc:sldMkLst>
      </pc:sldChg>
      <pc:sldChg chg="delSp modSp new mod">
        <pc:chgData name="LeeHeejun" userId="f4146b6c-b8a2-4ff9-88b8-ec5eab333dbc" providerId="ADAL" clId="{2AA875D8-3ABF-494A-AE2C-AF1C53629069}" dt="2020-08-19T08:57:59.999" v="3739" actId="20577"/>
        <pc:sldMkLst>
          <pc:docMk/>
          <pc:sldMk cId="892494725" sldId="441"/>
        </pc:sldMkLst>
        <pc:spChg chg="mod">
          <ac:chgData name="LeeHeejun" userId="f4146b6c-b8a2-4ff9-88b8-ec5eab333dbc" providerId="ADAL" clId="{2AA875D8-3ABF-494A-AE2C-AF1C53629069}" dt="2020-08-18T07:46:12.090" v="501"/>
          <ac:spMkLst>
            <pc:docMk/>
            <pc:sldMk cId="892494725" sldId="441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8T08:21:49.799" v="503" actId="478"/>
          <ac:spMkLst>
            <pc:docMk/>
            <pc:sldMk cId="892494725" sldId="441"/>
            <ac:spMk id="4" creationId="{2FEB9C93-E81F-4B10-9BB6-5016136E3BDD}"/>
          </ac:spMkLst>
        </pc:spChg>
        <pc:spChg chg="del mod">
          <ac:chgData name="LeeHeejun" userId="f4146b6c-b8a2-4ff9-88b8-ec5eab333dbc" providerId="ADAL" clId="{2AA875D8-3ABF-494A-AE2C-AF1C53629069}" dt="2020-08-18T08:21:49.416" v="502" actId="478"/>
          <ac:spMkLst>
            <pc:docMk/>
            <pc:sldMk cId="892494725" sldId="441"/>
            <ac:spMk id="5" creationId="{E3CFBC3B-CA66-4089-9C62-155D0D8A8FB0}"/>
          </ac:spMkLst>
        </pc:spChg>
        <pc:spChg chg="mod">
          <ac:chgData name="LeeHeejun" userId="f4146b6c-b8a2-4ff9-88b8-ec5eab333dbc" providerId="ADAL" clId="{2AA875D8-3ABF-494A-AE2C-AF1C53629069}" dt="2020-08-19T08:57:59.999" v="3739" actId="20577"/>
          <ac:spMkLst>
            <pc:docMk/>
            <pc:sldMk cId="892494725" sldId="441"/>
            <ac:spMk id="6" creationId="{DD2808FB-507B-44C3-8A55-5A9224EF43F6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1901700134" sldId="442"/>
        </pc:sldMkLst>
      </pc:sldChg>
      <pc:sldChg chg="addSp delSp modSp new mod ord">
        <pc:chgData name="LeeHeejun" userId="f4146b6c-b8a2-4ff9-88b8-ec5eab333dbc" providerId="ADAL" clId="{2AA875D8-3ABF-494A-AE2C-AF1C53629069}" dt="2020-08-18T07:45:45.931" v="494" actId="403"/>
        <pc:sldMkLst>
          <pc:docMk/>
          <pc:sldMk cId="3922351594" sldId="442"/>
        </pc:sldMkLst>
        <pc:spChg chg="mod">
          <ac:chgData name="LeeHeejun" userId="f4146b6c-b8a2-4ff9-88b8-ec5eab333dbc" providerId="ADAL" clId="{2AA875D8-3ABF-494A-AE2C-AF1C53629069}" dt="2020-08-18T07:35:15.580" v="363" actId="1035"/>
          <ac:spMkLst>
            <pc:docMk/>
            <pc:sldMk cId="3922351594" sldId="442"/>
            <ac:spMk id="2" creationId="{975D9B05-A3C7-4838-BD9E-594CAE3982B7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3" creationId="{B87BD403-17BD-47C2-90A8-4ACB1319E054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4" creationId="{712D4F8E-28E7-4CC7-A7CE-6C55D4305F6C}"/>
          </ac:spMkLst>
        </pc:spChg>
        <pc:spChg chg="del mod">
          <ac:chgData name="LeeHeejun" userId="f4146b6c-b8a2-4ff9-88b8-ec5eab333dbc" providerId="ADAL" clId="{2AA875D8-3ABF-494A-AE2C-AF1C53629069}" dt="2020-08-18T07:29:51.132" v="189" actId="478"/>
          <ac:spMkLst>
            <pc:docMk/>
            <pc:sldMk cId="3922351594" sldId="442"/>
            <ac:spMk id="5" creationId="{69C5C527-58A8-4BA3-B2EF-328A1A99EC00}"/>
          </ac:spMkLst>
        </pc:spChg>
        <pc:spChg chg="del mod">
          <ac:chgData name="LeeHeejun" userId="f4146b6c-b8a2-4ff9-88b8-ec5eab333dbc" providerId="ADAL" clId="{2AA875D8-3ABF-494A-AE2C-AF1C53629069}" dt="2020-08-18T07:29:50.324" v="188" actId="478"/>
          <ac:spMkLst>
            <pc:docMk/>
            <pc:sldMk cId="3922351594" sldId="442"/>
            <ac:spMk id="6" creationId="{B624D961-BF7E-4A1C-AB3D-B487AC364CAC}"/>
          </ac:spMkLst>
        </pc:spChg>
        <pc:spChg chg="add del">
          <ac:chgData name="LeeHeejun" userId="f4146b6c-b8a2-4ff9-88b8-ec5eab333dbc" providerId="ADAL" clId="{2AA875D8-3ABF-494A-AE2C-AF1C53629069}" dt="2020-08-18T07:34:30.501" v="353" actId="478"/>
          <ac:spMkLst>
            <pc:docMk/>
            <pc:sldMk cId="3922351594" sldId="442"/>
            <ac:spMk id="7" creationId="{53C0115D-6BDD-456C-9991-A865977A2871}"/>
          </ac:spMkLst>
        </pc:spChg>
        <pc:spChg chg="del">
          <ac:chgData name="LeeHeejun" userId="f4146b6c-b8a2-4ff9-88b8-ec5eab333dbc" providerId="ADAL" clId="{2AA875D8-3ABF-494A-AE2C-AF1C53629069}" dt="2020-08-18T07:32:51.715" v="250" actId="478"/>
          <ac:spMkLst>
            <pc:docMk/>
            <pc:sldMk cId="3922351594" sldId="442"/>
            <ac:spMk id="8" creationId="{991CD022-2651-4D39-9BEE-F777651738D6}"/>
          </ac:spMkLst>
        </pc:spChg>
        <pc:spChg chg="add del mod">
          <ac:chgData name="LeeHeejun" userId="f4146b6c-b8a2-4ff9-88b8-ec5eab333dbc" providerId="ADAL" clId="{2AA875D8-3ABF-494A-AE2C-AF1C53629069}" dt="2020-08-18T07:35:04.158" v="361" actId="121"/>
          <ac:spMkLst>
            <pc:docMk/>
            <pc:sldMk cId="3922351594" sldId="442"/>
            <ac:spMk id="9" creationId="{45CE3E29-8BE4-4B45-B733-D9648CD11E21}"/>
          </ac:spMkLst>
        </pc:spChg>
        <pc:spChg chg="del mod">
          <ac:chgData name="LeeHeejun" userId="f4146b6c-b8a2-4ff9-88b8-ec5eab333dbc" providerId="ADAL" clId="{2AA875D8-3ABF-494A-AE2C-AF1C53629069}" dt="2020-08-18T07:32:48.894" v="248" actId="478"/>
          <ac:spMkLst>
            <pc:docMk/>
            <pc:sldMk cId="3922351594" sldId="442"/>
            <ac:spMk id="10" creationId="{2B3D9067-B81A-43D3-A3C2-FD3A6D419F7F}"/>
          </ac:spMkLst>
        </pc:spChg>
        <pc:spChg chg="del mod">
          <ac:chgData name="LeeHeejun" userId="f4146b6c-b8a2-4ff9-88b8-ec5eab333dbc" providerId="ADAL" clId="{2AA875D8-3ABF-494A-AE2C-AF1C53629069}" dt="2020-08-18T07:34:37.411" v="354" actId="478"/>
          <ac:spMkLst>
            <pc:docMk/>
            <pc:sldMk cId="3922351594" sldId="442"/>
            <ac:spMk id="11" creationId="{A5D43FCE-C617-4A28-A4D3-2A7094A50A70}"/>
          </ac:spMkLst>
        </pc:spChg>
        <pc:spChg chg="add del mod">
          <ac:chgData name="LeeHeejun" userId="f4146b6c-b8a2-4ff9-88b8-ec5eab333dbc" providerId="ADAL" clId="{2AA875D8-3ABF-494A-AE2C-AF1C53629069}" dt="2020-08-18T07:32:50.628" v="249" actId="478"/>
          <ac:spMkLst>
            <pc:docMk/>
            <pc:sldMk cId="3922351594" sldId="442"/>
            <ac:spMk id="13" creationId="{B3D50675-51B3-4AE9-858F-80DB45D2418E}"/>
          </ac:spMkLst>
        </pc:spChg>
        <pc:spChg chg="add del mod">
          <ac:chgData name="LeeHeejun" userId="f4146b6c-b8a2-4ff9-88b8-ec5eab333dbc" providerId="ADAL" clId="{2AA875D8-3ABF-494A-AE2C-AF1C53629069}" dt="2020-08-18T07:34:30.471" v="352" actId="478"/>
          <ac:spMkLst>
            <pc:docMk/>
            <pc:sldMk cId="3922351594" sldId="442"/>
            <ac:spMk id="15" creationId="{B4075D1B-766F-43C0-9230-914BE65204B6}"/>
          </ac:spMkLst>
        </pc:spChg>
        <pc:spChg chg="add mod">
          <ac:chgData name="LeeHeejun" userId="f4146b6c-b8a2-4ff9-88b8-ec5eab333dbc" providerId="ADAL" clId="{2AA875D8-3ABF-494A-AE2C-AF1C53629069}" dt="2020-08-18T07:34:30.342" v="348" actId="571"/>
          <ac:spMkLst>
            <pc:docMk/>
            <pc:sldMk cId="3922351594" sldId="442"/>
            <ac:spMk id="16" creationId="{504AB504-2D5E-474A-BB6B-48FCA9A65DD7}"/>
          </ac:spMkLst>
        </pc:spChg>
        <pc:spChg chg="add 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18" creationId="{08198A14-0B8C-4F3E-8711-87527C4E7F01}"/>
          </ac:spMkLst>
        </pc:spChg>
        <pc:spChg chg="add mod">
          <ac:chgData name="LeeHeejun" userId="f4146b6c-b8a2-4ff9-88b8-ec5eab333dbc" providerId="ADAL" clId="{2AA875D8-3ABF-494A-AE2C-AF1C53629069}" dt="2020-08-18T07:34:57.650" v="360" actId="1076"/>
          <ac:spMkLst>
            <pc:docMk/>
            <pc:sldMk cId="3922351594" sldId="442"/>
            <ac:spMk id="19" creationId="{5AFD3D6A-497F-4DDF-AB06-1E29D2EDDEE0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715519221" sldId="443"/>
        </pc:sldMkLst>
      </pc:sldChg>
      <pc:sldChg chg="modSp new mod">
        <pc:chgData name="LeeHeejun" userId="f4146b6c-b8a2-4ff9-88b8-ec5eab333dbc" providerId="ADAL" clId="{2AA875D8-3ABF-494A-AE2C-AF1C53629069}" dt="2020-08-19T12:55:42.192" v="8319" actId="20577"/>
        <pc:sldMkLst>
          <pc:docMk/>
          <pc:sldMk cId="1984842049" sldId="443"/>
        </pc:sldMkLst>
        <pc:spChg chg="mod">
          <ac:chgData name="LeeHeejun" userId="f4146b6c-b8a2-4ff9-88b8-ec5eab333dbc" providerId="ADAL" clId="{2AA875D8-3ABF-494A-AE2C-AF1C53629069}" dt="2020-08-19T12:55:42.192" v="8319" actId="20577"/>
          <ac:spMkLst>
            <pc:docMk/>
            <pc:sldMk cId="1984842049" sldId="443"/>
            <ac:spMk id="2" creationId="{BC7F0D39-E295-4F15-8022-3A5DBF4BCA7A}"/>
          </ac:spMkLst>
        </pc:spChg>
      </pc:sldChg>
      <pc:sldChg chg="addSp modSp add mod">
        <pc:chgData name="LeeHeejun" userId="f4146b6c-b8a2-4ff9-88b8-ec5eab333dbc" providerId="ADAL" clId="{2AA875D8-3ABF-494A-AE2C-AF1C53629069}" dt="2020-08-19T13:49:02.970" v="11540" actId="20577"/>
        <pc:sldMkLst>
          <pc:docMk/>
          <pc:sldMk cId="506638639" sldId="444"/>
        </pc:sldMkLst>
        <pc:spChg chg="mod">
          <ac:chgData name="LeeHeejun" userId="f4146b6c-b8a2-4ff9-88b8-ec5eab333dbc" providerId="ADAL" clId="{2AA875D8-3ABF-494A-AE2C-AF1C53629069}" dt="2020-08-19T01:52:19.090" v="2684" actId="20577"/>
          <ac:spMkLst>
            <pc:docMk/>
            <pc:sldMk cId="506638639" sldId="444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2:30:43.536" v="7299" actId="1035"/>
          <ac:spMkLst>
            <pc:docMk/>
            <pc:sldMk cId="506638639" sldId="444"/>
            <ac:spMk id="4" creationId="{25B7C609-35A6-4C16-B38C-6398DBFAEE00}"/>
          </ac:spMkLst>
        </pc:spChg>
        <pc:spChg chg="mod">
          <ac:chgData name="LeeHeejun" userId="f4146b6c-b8a2-4ff9-88b8-ec5eab333dbc" providerId="ADAL" clId="{2AA875D8-3ABF-494A-AE2C-AF1C53629069}" dt="2020-08-19T13:49:02.970" v="11540" actId="20577"/>
          <ac:spMkLst>
            <pc:docMk/>
            <pc:sldMk cId="506638639" sldId="444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2:30:43.536" v="7299" actId="1035"/>
          <ac:picMkLst>
            <pc:docMk/>
            <pc:sldMk cId="506638639" sldId="444"/>
            <ac:picMk id="1026" creationId="{EFD02836-A658-41CB-9462-87BB7378738B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9:26.713" v="11562"/>
        <pc:sldMkLst>
          <pc:docMk/>
          <pc:sldMk cId="63055302" sldId="445"/>
        </pc:sldMkLst>
        <pc:spChg chg="mod">
          <ac:chgData name="LeeHeejun" userId="f4146b6c-b8a2-4ff9-88b8-ec5eab333dbc" providerId="ADAL" clId="{2AA875D8-3ABF-494A-AE2C-AF1C53629069}" dt="2020-08-19T05:12:44.786" v="3604" actId="20577"/>
          <ac:spMkLst>
            <pc:docMk/>
            <pc:sldMk cId="63055302" sldId="445"/>
            <ac:spMk id="2" creationId="{4DCB9AF6-4A82-4B76-AFFF-1BA4B607B49A}"/>
          </ac:spMkLst>
        </pc:spChg>
        <pc:spChg chg="add del mod">
          <ac:chgData name="LeeHeejun" userId="f4146b6c-b8a2-4ff9-88b8-ec5eab333dbc" providerId="ADAL" clId="{2AA875D8-3ABF-494A-AE2C-AF1C53629069}" dt="2020-08-19T11:36:43.318" v="5824" actId="478"/>
          <ac:spMkLst>
            <pc:docMk/>
            <pc:sldMk cId="63055302" sldId="445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3:49:26.713" v="11562"/>
          <ac:spMkLst>
            <pc:docMk/>
            <pc:sldMk cId="63055302" sldId="445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1:28:43.575" v="5407" actId="22"/>
          <ac:spMkLst>
            <pc:docMk/>
            <pc:sldMk cId="63055302" sldId="445"/>
            <ac:spMk id="12" creationId="{EB817BE2-8D74-4C8A-9334-CFEBDB80BE77}"/>
          </ac:spMkLst>
        </pc:spChg>
        <pc:spChg chg="add del">
          <ac:chgData name="LeeHeejun" userId="f4146b6c-b8a2-4ff9-88b8-ec5eab333dbc" providerId="ADAL" clId="{2AA875D8-3ABF-494A-AE2C-AF1C53629069}" dt="2020-08-19T11:28:49.631" v="5417" actId="478"/>
          <ac:spMkLst>
            <pc:docMk/>
            <pc:sldMk cId="63055302" sldId="445"/>
            <ac:spMk id="14" creationId="{5F6FEC79-FD6E-4FAC-A9D3-0B0B0AE971D5}"/>
          </ac:spMkLst>
        </pc:spChg>
        <pc:spChg chg="add del">
          <ac:chgData name="LeeHeejun" userId="f4146b6c-b8a2-4ff9-88b8-ec5eab333dbc" providerId="ADAL" clId="{2AA875D8-3ABF-494A-AE2C-AF1C53629069}" dt="2020-08-19T11:28:54.419" v="5421" actId="22"/>
          <ac:spMkLst>
            <pc:docMk/>
            <pc:sldMk cId="63055302" sldId="445"/>
            <ac:spMk id="16" creationId="{0A3AD8E6-64AF-436A-AC23-FF95E0CDAC32}"/>
          </ac:spMkLst>
        </pc:spChg>
        <pc:spChg chg="add del mod">
          <ac:chgData name="LeeHeejun" userId="f4146b6c-b8a2-4ff9-88b8-ec5eab333dbc" providerId="ADAL" clId="{2AA875D8-3ABF-494A-AE2C-AF1C53629069}" dt="2020-08-19T11:36:41.765" v="5823" actId="478"/>
          <ac:spMkLst>
            <pc:docMk/>
            <pc:sldMk cId="63055302" sldId="445"/>
            <ac:spMk id="18" creationId="{83A2C60D-9F5F-4AD4-954B-F3B50E8F2DCD}"/>
          </ac:spMkLst>
        </pc:spChg>
        <pc:picChg chg="add del mod">
          <ac:chgData name="LeeHeejun" userId="f4146b6c-b8a2-4ff9-88b8-ec5eab333dbc" providerId="ADAL" clId="{2AA875D8-3ABF-494A-AE2C-AF1C53629069}" dt="2020-08-19T11:36:39.069" v="5821" actId="478"/>
          <ac:picMkLst>
            <pc:docMk/>
            <pc:sldMk cId="63055302" sldId="445"/>
            <ac:picMk id="4" creationId="{A1303A28-DEBB-40CE-A954-002D6D89D516}"/>
          </ac:picMkLst>
        </pc:picChg>
        <pc:picChg chg="del">
          <ac:chgData name="LeeHeejun" userId="f4146b6c-b8a2-4ff9-88b8-ec5eab333dbc" providerId="ADAL" clId="{2AA875D8-3ABF-494A-AE2C-AF1C53629069}" dt="2020-08-19T05:07:39.210" v="3584" actId="478"/>
          <ac:picMkLst>
            <pc:docMk/>
            <pc:sldMk cId="63055302" sldId="445"/>
            <ac:picMk id="1026" creationId="{EFD02836-A658-41CB-9462-87BB7378738B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908857475" sldId="445"/>
        </pc:sldMkLst>
      </pc:sldChg>
      <pc:sldChg chg="addSp delSp modSp add mod modNotesTx">
        <pc:chgData name="LeeHeejun" userId="f4146b6c-b8a2-4ff9-88b8-ec5eab333dbc" providerId="ADAL" clId="{2AA875D8-3ABF-494A-AE2C-AF1C53629069}" dt="2020-08-21T05:01:25.591" v="23726" actId="20577"/>
        <pc:sldMkLst>
          <pc:docMk/>
          <pc:sldMk cId="273330282" sldId="446"/>
        </pc:sldMkLst>
        <pc:spChg chg="add del mod">
          <ac:chgData name="LeeHeejun" userId="f4146b6c-b8a2-4ff9-88b8-ec5eab333dbc" providerId="ADAL" clId="{2AA875D8-3ABF-494A-AE2C-AF1C53629069}" dt="2020-08-19T11:27:26.432" v="5391" actId="21"/>
          <ac:spMkLst>
            <pc:docMk/>
            <pc:sldMk cId="273330282" sldId="446"/>
            <ac:spMk id="4" creationId="{46129EC4-7635-49D5-8C88-549450FFE37F}"/>
          </ac:spMkLst>
        </pc:spChg>
        <pc:spChg chg="mod">
          <ac:chgData name="LeeHeejun" userId="f4146b6c-b8a2-4ff9-88b8-ec5eab333dbc" providerId="ADAL" clId="{2AA875D8-3ABF-494A-AE2C-AF1C53629069}" dt="2020-08-21T05:01:25.591" v="23726" actId="20577"/>
          <ac:spMkLst>
            <pc:docMk/>
            <pc:sldMk cId="273330282" sldId="446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2:23:25.839" v="7105" actId="22"/>
          <ac:spMkLst>
            <pc:docMk/>
            <pc:sldMk cId="273330282" sldId="446"/>
            <ac:spMk id="10" creationId="{2A9F0179-86F3-4F61-8C60-6BB6384DCB0B}"/>
          </ac:spMkLst>
        </pc:spChg>
        <pc:spChg chg="add mod">
          <ac:chgData name="LeeHeejun" userId="f4146b6c-b8a2-4ff9-88b8-ec5eab333dbc" providerId="ADAL" clId="{2AA875D8-3ABF-494A-AE2C-AF1C53629069}" dt="2020-08-19T12:29:42.025" v="7297" actId="1035"/>
          <ac:spMkLst>
            <pc:docMk/>
            <pc:sldMk cId="273330282" sldId="446"/>
            <ac:spMk id="12" creationId="{EFA57A4E-DE44-4C89-878F-FA47E3E09245}"/>
          </ac:spMkLst>
        </pc:spChg>
        <pc:picChg chg="add del mod">
          <ac:chgData name="LeeHeejun" userId="f4146b6c-b8a2-4ff9-88b8-ec5eab333dbc" providerId="ADAL" clId="{2AA875D8-3ABF-494A-AE2C-AF1C53629069}" dt="2020-08-19T11:27:26.432" v="5391" actId="21"/>
          <ac:picMkLst>
            <pc:docMk/>
            <pc:sldMk cId="273330282" sldId="446"/>
            <ac:picMk id="1026" creationId="{199C8A63-1FCE-4DE6-87D3-3C9EBC2D6B0F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228460497" sldId="446"/>
        </pc:sldMkLst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612902921" sldId="447"/>
        </pc:sldMkLst>
      </pc:sldChg>
      <pc:sldChg chg="addSp delSp modSp add mod">
        <pc:chgData name="LeeHeejun" userId="f4146b6c-b8a2-4ff9-88b8-ec5eab333dbc" providerId="ADAL" clId="{2AA875D8-3ABF-494A-AE2C-AF1C53629069}" dt="2020-08-19T11:38:21.789" v="5916" actId="20577"/>
        <pc:sldMkLst>
          <pc:docMk/>
          <pc:sldMk cId="2794529111" sldId="447"/>
        </pc:sldMkLst>
        <pc:spChg chg="mod">
          <ac:chgData name="LeeHeejun" userId="f4146b6c-b8a2-4ff9-88b8-ec5eab333dbc" providerId="ADAL" clId="{2AA875D8-3ABF-494A-AE2C-AF1C53629069}" dt="2020-08-19T11:37:29.265" v="5844" actId="1076"/>
          <ac:spMkLst>
            <pc:docMk/>
            <pc:sldMk cId="2794529111" sldId="447"/>
            <ac:spMk id="5" creationId="{4C5B8594-9FCC-4387-AEB0-BEE4C22BCADE}"/>
          </ac:spMkLst>
        </pc:spChg>
        <pc:spChg chg="del">
          <ac:chgData name="LeeHeejun" userId="f4146b6c-b8a2-4ff9-88b8-ec5eab333dbc" providerId="ADAL" clId="{2AA875D8-3ABF-494A-AE2C-AF1C53629069}" dt="2020-08-19T11:37:04.519" v="5833" actId="478"/>
          <ac:spMkLst>
            <pc:docMk/>
            <pc:sldMk cId="2794529111" sldId="447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1:37:06.102" v="5834" actId="478"/>
          <ac:spMkLst>
            <pc:docMk/>
            <pc:sldMk cId="2794529111" sldId="447"/>
            <ac:spMk id="9" creationId="{1C9C608D-E0B7-4225-9B65-AF9AD8D5E654}"/>
          </ac:spMkLst>
        </pc:spChg>
        <pc:spChg chg="mod">
          <ac:chgData name="LeeHeejun" userId="f4146b6c-b8a2-4ff9-88b8-ec5eab333dbc" providerId="ADAL" clId="{2AA875D8-3ABF-494A-AE2C-AF1C53629069}" dt="2020-08-19T11:38:21.789" v="5916" actId="20577"/>
          <ac:spMkLst>
            <pc:docMk/>
            <pc:sldMk cId="2794529111" sldId="447"/>
            <ac:spMk id="18" creationId="{83A2C60D-9F5F-4AD4-954B-F3B50E8F2DCD}"/>
          </ac:spMkLst>
        </pc:spChg>
        <pc:picChg chg="mod">
          <ac:chgData name="LeeHeejun" userId="f4146b6c-b8a2-4ff9-88b8-ec5eab333dbc" providerId="ADAL" clId="{2AA875D8-3ABF-494A-AE2C-AF1C53629069}" dt="2020-08-19T11:37:29.265" v="5844" actId="1076"/>
          <ac:picMkLst>
            <pc:docMk/>
            <pc:sldMk cId="2794529111" sldId="447"/>
            <ac:picMk id="4" creationId="{A1303A28-DEBB-40CE-A954-002D6D89D516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2:29:27.365" v="7296" actId="1076"/>
        <pc:sldMkLst>
          <pc:docMk/>
          <pc:sldMk cId="200426485" sldId="448"/>
        </pc:sldMkLst>
        <pc:spChg chg="mod">
          <ac:chgData name="LeeHeejun" userId="f4146b6c-b8a2-4ff9-88b8-ec5eab333dbc" providerId="ADAL" clId="{2AA875D8-3ABF-494A-AE2C-AF1C53629069}" dt="2020-08-19T12:29:24.597" v="7295" actId="1076"/>
          <ac:spMkLst>
            <pc:docMk/>
            <pc:sldMk cId="200426485" sldId="448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2:29:27.365" v="7296" actId="1076"/>
          <ac:spMkLst>
            <pc:docMk/>
            <pc:sldMk cId="200426485" sldId="448"/>
            <ac:spMk id="18" creationId="{83A2C60D-9F5F-4AD4-954B-F3B50E8F2DCD}"/>
          </ac:spMkLst>
        </pc:spChg>
        <pc:picChg chg="del">
          <ac:chgData name="LeeHeejun" userId="f4146b6c-b8a2-4ff9-88b8-ec5eab333dbc" providerId="ADAL" clId="{2AA875D8-3ABF-494A-AE2C-AF1C53629069}" dt="2020-08-19T12:26:48.665" v="7140" actId="478"/>
          <ac:picMkLst>
            <pc:docMk/>
            <pc:sldMk cId="200426485" sldId="448"/>
            <ac:picMk id="4" creationId="{A1303A28-DEBB-40CE-A954-002D6D89D516}"/>
          </ac:picMkLst>
        </pc:picChg>
        <pc:picChg chg="add mod">
          <ac:chgData name="LeeHeejun" userId="f4146b6c-b8a2-4ff9-88b8-ec5eab333dbc" providerId="ADAL" clId="{2AA875D8-3ABF-494A-AE2C-AF1C53629069}" dt="2020-08-19T12:29:24.597" v="7295" actId="1076"/>
          <ac:picMkLst>
            <pc:docMk/>
            <pc:sldMk cId="200426485" sldId="448"/>
            <ac:picMk id="2050" creationId="{FC16EBD0-C259-4BD7-8FAD-238107395CE3}"/>
          </ac:picMkLst>
        </pc:picChg>
      </pc:sldChg>
      <pc:sldChg chg="addSp delSp modSp add mod">
        <pc:chgData name="LeeHeejun" userId="f4146b6c-b8a2-4ff9-88b8-ec5eab333dbc" providerId="ADAL" clId="{2AA875D8-3ABF-494A-AE2C-AF1C53629069}" dt="2020-08-21T05:07:28.022" v="23741" actId="6549"/>
        <pc:sldMkLst>
          <pc:docMk/>
          <pc:sldMk cId="2715279703" sldId="449"/>
        </pc:sldMkLst>
        <pc:spChg chg="mod">
          <ac:chgData name="LeeHeejun" userId="f4146b6c-b8a2-4ff9-88b8-ec5eab333dbc" providerId="ADAL" clId="{2AA875D8-3ABF-494A-AE2C-AF1C53629069}" dt="2020-08-19T12:33:58.712" v="7336" actId="20577"/>
          <ac:spMkLst>
            <pc:docMk/>
            <pc:sldMk cId="2715279703" sldId="449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3:22:40.626" v="9507" actId="1076"/>
          <ac:spMkLst>
            <pc:docMk/>
            <pc:sldMk cId="2715279703" sldId="449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21T05:07:28.022" v="23741" actId="6549"/>
          <ac:spMkLst>
            <pc:docMk/>
            <pc:sldMk cId="2715279703" sldId="449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19T12:33:33.922" v="7302" actId="478"/>
          <ac:spMkLst>
            <pc:docMk/>
            <pc:sldMk cId="2715279703" sldId="449"/>
            <ac:spMk id="12" creationId="{EFA57A4E-DE44-4C89-878F-FA47E3E09245}"/>
          </ac:spMkLst>
        </pc:spChg>
        <pc:grpChg chg="add del mod">
          <ac:chgData name="LeeHeejun" userId="f4146b6c-b8a2-4ff9-88b8-ec5eab333dbc" providerId="ADAL" clId="{2AA875D8-3ABF-494A-AE2C-AF1C53629069}" dt="2020-08-19T13:16:43.630" v="9392" actId="478"/>
          <ac:grpSpMkLst>
            <pc:docMk/>
            <pc:sldMk cId="2715279703" sldId="449"/>
            <ac:grpSpMk id="4" creationId="{77BC60D8-3CB7-45C2-BA39-704E10C556D2}"/>
          </ac:grpSpMkLst>
        </pc:grpChg>
        <pc:picChg chg="add del mod">
          <ac:chgData name="LeeHeejun" userId="f4146b6c-b8a2-4ff9-88b8-ec5eab333dbc" providerId="ADAL" clId="{2AA875D8-3ABF-494A-AE2C-AF1C53629069}" dt="2020-08-19T13:16:43.630" v="9392" actId="478"/>
          <ac:picMkLst>
            <pc:docMk/>
            <pc:sldMk cId="2715279703" sldId="449"/>
            <ac:picMk id="8" creationId="{6CD1B984-3594-45CD-B3AA-BB164142414B}"/>
          </ac:picMkLst>
        </pc:picChg>
        <pc:picChg chg="add mod">
          <ac:chgData name="LeeHeejun" userId="f4146b6c-b8a2-4ff9-88b8-ec5eab333dbc" providerId="ADAL" clId="{2AA875D8-3ABF-494A-AE2C-AF1C53629069}" dt="2020-08-19T13:22:40.626" v="9507" actId="1076"/>
          <ac:picMkLst>
            <pc:docMk/>
            <pc:sldMk cId="2715279703" sldId="449"/>
            <ac:picMk id="3074" creationId="{21C40A0B-0E8E-4752-BDA0-EAD5479385D5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43.559" v="11523" actId="313"/>
        <pc:sldMkLst>
          <pc:docMk/>
          <pc:sldMk cId="3944430596" sldId="450"/>
        </pc:sldMkLst>
        <pc:spChg chg="del">
          <ac:chgData name="LeeHeejun" userId="f4146b6c-b8a2-4ff9-88b8-ec5eab333dbc" providerId="ADAL" clId="{2AA875D8-3ABF-494A-AE2C-AF1C53629069}" dt="2020-08-19T13:03:10.398" v="8646" actId="478"/>
          <ac:spMkLst>
            <pc:docMk/>
            <pc:sldMk cId="3944430596" sldId="450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19T13:48:43.559" v="11523" actId="313"/>
          <ac:spMkLst>
            <pc:docMk/>
            <pc:sldMk cId="3944430596" sldId="450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3:17:53.791" v="9419" actId="22"/>
          <ac:spMkLst>
            <pc:docMk/>
            <pc:sldMk cId="3944430596" sldId="450"/>
            <ac:spMk id="11" creationId="{97D549BD-808B-4429-8FFA-1CE29ECE941E}"/>
          </ac:spMkLst>
        </pc:spChg>
        <pc:spChg chg="add mod">
          <ac:chgData name="LeeHeejun" userId="f4146b6c-b8a2-4ff9-88b8-ec5eab333dbc" providerId="ADAL" clId="{2AA875D8-3ABF-494A-AE2C-AF1C53629069}" dt="2020-08-19T13:21:48.500" v="9499" actId="20577"/>
          <ac:spMkLst>
            <pc:docMk/>
            <pc:sldMk cId="3944430596" sldId="450"/>
            <ac:spMk id="15" creationId="{9AC65A45-BC3B-4138-86ED-3DC99012EE87}"/>
          </ac:spMkLst>
        </pc:spChg>
        <pc:grpChg chg="del">
          <ac:chgData name="LeeHeejun" userId="f4146b6c-b8a2-4ff9-88b8-ec5eab333dbc" providerId="ADAL" clId="{2AA875D8-3ABF-494A-AE2C-AF1C53629069}" dt="2020-08-19T13:03:09.813" v="8645" actId="478"/>
          <ac:grpSpMkLst>
            <pc:docMk/>
            <pc:sldMk cId="3944430596" sldId="450"/>
            <ac:grpSpMk id="4" creationId="{77BC60D8-3CB7-45C2-BA39-704E10C556D2}"/>
          </ac:grpSpMkLst>
        </pc:grpChg>
        <pc:picChg chg="add del">
          <ac:chgData name="LeeHeejun" userId="f4146b6c-b8a2-4ff9-88b8-ec5eab333dbc" providerId="ADAL" clId="{2AA875D8-3ABF-494A-AE2C-AF1C53629069}" dt="2020-08-19T13:17:53.791" v="9419" actId="22"/>
          <ac:picMkLst>
            <pc:docMk/>
            <pc:sldMk cId="3944430596" sldId="450"/>
            <ac:picMk id="9" creationId="{3D4F24A9-917F-4C78-B588-77AD55693647}"/>
          </ac:picMkLst>
        </pc:picChg>
        <pc:picChg chg="add mod">
          <ac:chgData name="LeeHeejun" userId="f4146b6c-b8a2-4ff9-88b8-ec5eab333dbc" providerId="ADAL" clId="{2AA875D8-3ABF-494A-AE2C-AF1C53629069}" dt="2020-08-19T13:21:53.773" v="9500" actId="1076"/>
          <ac:picMkLst>
            <pc:docMk/>
            <pc:sldMk cId="3944430596" sldId="450"/>
            <ac:picMk id="13" creationId="{6E3AB140-8A7D-4946-A2F4-5260F3340AF8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51.083" v="11533" actId="6549"/>
        <pc:sldMkLst>
          <pc:docMk/>
          <pc:sldMk cId="4122739490" sldId="451"/>
        </pc:sldMkLst>
        <pc:spChg chg="add mod">
          <ac:chgData name="LeeHeejun" userId="f4146b6c-b8a2-4ff9-88b8-ec5eab333dbc" providerId="ADAL" clId="{2AA875D8-3ABF-494A-AE2C-AF1C53629069}" dt="2020-08-19T13:31:54.917" v="10214" actId="6549"/>
          <ac:spMkLst>
            <pc:docMk/>
            <pc:sldMk cId="4122739490" sldId="451"/>
            <ac:spMk id="4" creationId="{56AA9A01-8D41-4803-BF16-F2049B9E7A5D}"/>
          </ac:spMkLst>
        </pc:spChg>
        <pc:spChg chg="mod">
          <ac:chgData name="LeeHeejun" userId="f4146b6c-b8a2-4ff9-88b8-ec5eab333dbc" providerId="ADAL" clId="{2AA875D8-3ABF-494A-AE2C-AF1C53629069}" dt="2020-08-19T13:48:51.083" v="11533" actId="6549"/>
          <ac:spMkLst>
            <pc:docMk/>
            <pc:sldMk cId="4122739490" sldId="451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3:30:56.644" v="10171" actId="478"/>
          <ac:spMkLst>
            <pc:docMk/>
            <pc:sldMk cId="4122739490" sldId="451"/>
            <ac:spMk id="11" creationId="{6B9E9CB0-CCF9-4E18-96D0-D6215CF37D79}"/>
          </ac:spMkLst>
        </pc:spChg>
        <pc:spChg chg="add mod">
          <ac:chgData name="LeeHeejun" userId="f4146b6c-b8a2-4ff9-88b8-ec5eab333dbc" providerId="ADAL" clId="{2AA875D8-3ABF-494A-AE2C-AF1C53629069}" dt="2020-08-19T13:41:32.281" v="11057" actId="1036"/>
          <ac:spMkLst>
            <pc:docMk/>
            <pc:sldMk cId="4122739490" sldId="451"/>
            <ac:spMk id="12" creationId="{1301E3DA-B8F0-4876-97D9-87AF73E90EDC}"/>
          </ac:spMkLst>
        </pc:spChg>
        <pc:picChg chg="add del">
          <ac:chgData name="LeeHeejun" userId="f4146b6c-b8a2-4ff9-88b8-ec5eab333dbc" providerId="ADAL" clId="{2AA875D8-3ABF-494A-AE2C-AF1C53629069}" dt="2020-08-19T13:27:34.453" v="10023"/>
          <ac:picMkLst>
            <pc:docMk/>
            <pc:sldMk cId="4122739490" sldId="451"/>
            <ac:picMk id="4098" creationId="{E287AB3F-7701-42E6-80DC-A0CC498A156C}"/>
          </ac:picMkLst>
        </pc:picChg>
        <pc:picChg chg="add mod">
          <ac:chgData name="LeeHeejun" userId="f4146b6c-b8a2-4ff9-88b8-ec5eab333dbc" providerId="ADAL" clId="{2AA875D8-3ABF-494A-AE2C-AF1C53629069}" dt="2020-08-19T13:31:17.747" v="10191" actId="1035"/>
          <ac:picMkLst>
            <pc:docMk/>
            <pc:sldMk cId="4122739490" sldId="451"/>
            <ac:picMk id="4100" creationId="{0333A832-A85F-4EEA-98CF-0F0164FD593A}"/>
          </ac:picMkLst>
        </pc:picChg>
        <pc:picChg chg="add mod">
          <ac:chgData name="LeeHeejun" userId="f4146b6c-b8a2-4ff9-88b8-ec5eab333dbc" providerId="ADAL" clId="{2AA875D8-3ABF-494A-AE2C-AF1C53629069}" dt="2020-08-19T13:41:32.281" v="11057" actId="1036"/>
          <ac:picMkLst>
            <pc:docMk/>
            <pc:sldMk cId="4122739490" sldId="451"/>
            <ac:picMk id="4102" creationId="{FB72F35E-30A2-484B-A638-C8BFE338878E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1:19.781" v="11055" actId="1076"/>
        <pc:sldMkLst>
          <pc:docMk/>
          <pc:sldMk cId="137129213" sldId="452"/>
        </pc:sldMkLst>
        <pc:spChg chg="add mod">
          <ac:chgData name="LeeHeejun" userId="f4146b6c-b8a2-4ff9-88b8-ec5eab333dbc" providerId="ADAL" clId="{2AA875D8-3ABF-494A-AE2C-AF1C53629069}" dt="2020-08-19T13:37:01.124" v="10762" actId="20577"/>
          <ac:spMkLst>
            <pc:docMk/>
            <pc:sldMk cId="137129213" sldId="452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41:19.781" v="11055" actId="1076"/>
          <ac:spMkLst>
            <pc:docMk/>
            <pc:sldMk cId="137129213" sldId="452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3:38:27.663" v="10778"/>
          <ac:spMkLst>
            <pc:docMk/>
            <pc:sldMk cId="137129213" sldId="452"/>
            <ac:spMk id="14" creationId="{4C376D09-A786-4A50-BEFE-7D13A8330693}"/>
          </ac:spMkLst>
        </pc:spChg>
        <pc:spChg chg="del">
          <ac:chgData name="LeeHeejun" userId="f4146b6c-b8a2-4ff9-88b8-ec5eab333dbc" providerId="ADAL" clId="{2AA875D8-3ABF-494A-AE2C-AF1C53629069}" dt="2020-08-19T13:32:36.373" v="10219" actId="478"/>
          <ac:spMkLst>
            <pc:docMk/>
            <pc:sldMk cId="137129213" sldId="452"/>
            <ac:spMk id="15" creationId="{9AC65A45-BC3B-4138-86ED-3DC99012EE87}"/>
          </ac:spMkLst>
        </pc:spChg>
        <pc:picChg chg="del">
          <ac:chgData name="LeeHeejun" userId="f4146b6c-b8a2-4ff9-88b8-ec5eab333dbc" providerId="ADAL" clId="{2AA875D8-3ABF-494A-AE2C-AF1C53629069}" dt="2020-08-19T13:32:35.529" v="10218" actId="478"/>
          <ac:picMkLst>
            <pc:docMk/>
            <pc:sldMk cId="137129213" sldId="452"/>
            <ac:picMk id="13" creationId="{6E3AB140-8A7D-4946-A2F4-5260F3340AF8}"/>
          </ac:picMkLst>
        </pc:picChg>
        <pc:picChg chg="add mod">
          <ac:chgData name="LeeHeejun" userId="f4146b6c-b8a2-4ff9-88b8-ec5eab333dbc" providerId="ADAL" clId="{2AA875D8-3ABF-494A-AE2C-AF1C53629069}" dt="2020-08-19T13:36:25.681" v="10753" actId="1076"/>
          <ac:picMkLst>
            <pc:docMk/>
            <pc:sldMk cId="137129213" sldId="452"/>
            <ac:picMk id="6146" creationId="{FC35D1C1-2FBF-4282-BCEA-9CE093E9EB6D}"/>
          </ac:picMkLst>
        </pc:picChg>
        <pc:picChg chg="add del mod">
          <ac:chgData name="LeeHeejun" userId="f4146b6c-b8a2-4ff9-88b8-ec5eab333dbc" providerId="ADAL" clId="{2AA875D8-3ABF-494A-AE2C-AF1C53629069}" dt="2020-08-19T13:36:20.436" v="10749"/>
          <ac:picMkLst>
            <pc:docMk/>
            <pc:sldMk cId="137129213" sldId="452"/>
            <ac:picMk id="6148" creationId="{CF8AC921-927D-46ED-9624-2E9BD0CE1F8C}"/>
          </ac:picMkLst>
        </pc:picChg>
        <pc:picChg chg="add del mod">
          <ac:chgData name="LeeHeejun" userId="f4146b6c-b8a2-4ff9-88b8-ec5eab333dbc" providerId="ADAL" clId="{2AA875D8-3ABF-494A-AE2C-AF1C53629069}" dt="2020-08-19T13:36:19.972" v="10748"/>
          <ac:picMkLst>
            <pc:docMk/>
            <pc:sldMk cId="137129213" sldId="452"/>
            <ac:picMk id="6150" creationId="{C78F3007-3DAD-4BA1-A184-3EBBB6CC11C4}"/>
          </ac:picMkLst>
        </pc:picChg>
        <pc:picChg chg="add mod">
          <ac:chgData name="LeeHeejun" userId="f4146b6c-b8a2-4ff9-88b8-ec5eab333dbc" providerId="ADAL" clId="{2AA875D8-3ABF-494A-AE2C-AF1C53629069}" dt="2020-08-19T13:36:57.596" v="10760" actId="1076"/>
          <ac:picMkLst>
            <pc:docMk/>
            <pc:sldMk cId="137129213" sldId="452"/>
            <ac:picMk id="6152" creationId="{05096D99-97E0-4E5B-988D-80EAD91FFDAB}"/>
          </ac:picMkLst>
        </pc:picChg>
      </pc:sldChg>
      <pc:sldChg chg="delSp modSp add mod">
        <pc:chgData name="LeeHeejun" userId="f4146b6c-b8a2-4ff9-88b8-ec5eab333dbc" providerId="ADAL" clId="{2AA875D8-3ABF-494A-AE2C-AF1C53629069}" dt="2020-08-19T13:55:25.409" v="11722" actId="14100"/>
        <pc:sldMkLst>
          <pc:docMk/>
          <pc:sldMk cId="1324306726" sldId="453"/>
        </pc:sldMkLst>
        <pc:spChg chg="del">
          <ac:chgData name="LeeHeejun" userId="f4146b6c-b8a2-4ff9-88b8-ec5eab333dbc" providerId="ADAL" clId="{2AA875D8-3ABF-494A-AE2C-AF1C53629069}" dt="2020-08-19T13:37:21.532" v="10769" actId="478"/>
          <ac:spMkLst>
            <pc:docMk/>
            <pc:sldMk cId="1324306726" sldId="453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55:25.409" v="11722" actId="14100"/>
          <ac:spMkLst>
            <pc:docMk/>
            <pc:sldMk cId="1324306726" sldId="453"/>
            <ac:spMk id="6" creationId="{DD2808FB-507B-44C3-8A55-5A9224EF43F6}"/>
          </ac:spMkLst>
        </pc:spChg>
        <pc:spChg chg="del mod">
          <ac:chgData name="LeeHeejun" userId="f4146b6c-b8a2-4ff9-88b8-ec5eab333dbc" providerId="ADAL" clId="{2AA875D8-3ABF-494A-AE2C-AF1C53629069}" dt="2020-08-19T13:37:20.523" v="10768" actId="478"/>
          <ac:spMkLst>
            <pc:docMk/>
            <pc:sldMk cId="1324306726" sldId="453"/>
            <ac:spMk id="14" creationId="{4C376D09-A786-4A50-BEFE-7D13A8330693}"/>
          </ac:spMkLst>
        </pc:spChg>
        <pc:picChg chg="del">
          <ac:chgData name="LeeHeejun" userId="f4146b6c-b8a2-4ff9-88b8-ec5eab333dbc" providerId="ADAL" clId="{2AA875D8-3ABF-494A-AE2C-AF1C53629069}" dt="2020-08-19T13:37:21.747" v="10770" actId="478"/>
          <ac:picMkLst>
            <pc:docMk/>
            <pc:sldMk cId="1324306726" sldId="453"/>
            <ac:picMk id="6146" creationId="{FC35D1C1-2FBF-4282-BCEA-9CE093E9EB6D}"/>
          </ac:picMkLst>
        </pc:picChg>
        <pc:picChg chg="del">
          <ac:chgData name="LeeHeejun" userId="f4146b6c-b8a2-4ff9-88b8-ec5eab333dbc" providerId="ADAL" clId="{2AA875D8-3ABF-494A-AE2C-AF1C53629069}" dt="2020-08-19T13:37:18.947" v="10766" actId="478"/>
          <ac:picMkLst>
            <pc:docMk/>
            <pc:sldMk cId="1324306726" sldId="453"/>
            <ac:picMk id="6152" creationId="{05096D99-97E0-4E5B-988D-80EAD91FFDAB}"/>
          </ac:picMkLst>
        </pc:picChg>
      </pc:sldChg>
      <pc:sldChg chg="addSp modSp add mod">
        <pc:chgData name="LeeHeejun" userId="f4146b6c-b8a2-4ff9-88b8-ec5eab333dbc" providerId="ADAL" clId="{2AA875D8-3ABF-494A-AE2C-AF1C53629069}" dt="2020-08-19T14:18:01.240" v="12671" actId="20577"/>
        <pc:sldMkLst>
          <pc:docMk/>
          <pc:sldMk cId="2848558208" sldId="454"/>
        </pc:sldMkLst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4" creationId="{E1374549-66D2-4D74-994E-2F72554763CA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5" creationId="{82D835C4-DE69-4A8B-8F3C-04CE280E4941}"/>
          </ac:spMkLst>
        </pc:spChg>
        <pc:spChg chg="mod">
          <ac:chgData name="LeeHeejun" userId="f4146b6c-b8a2-4ff9-88b8-ec5eab333dbc" providerId="ADAL" clId="{2AA875D8-3ABF-494A-AE2C-AF1C53629069}" dt="2020-08-19T14:18:01.240" v="12671" actId="20577"/>
          <ac:spMkLst>
            <pc:docMk/>
            <pc:sldMk cId="2848558208" sldId="454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0" creationId="{770A6581-1262-4300-BB03-87F27970DD97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2" creationId="{94293818-46B2-4765-9C4B-E37E70228750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3" creationId="{E4F3D0E6-331A-4C95-95A0-0AC1543D03FB}"/>
          </ac:spMkLst>
        </pc:sp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0" creationId="{EA9EE95A-1A8B-4AFA-9602-2083E1FC43C8}"/>
          </ac:picMkLst>
        </pc:pic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2" creationId="{3FAC974D-B809-4963-8B95-50519DD0C9E9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4:28:52.486" v="13487" actId="1076"/>
        <pc:sldMkLst>
          <pc:docMk/>
          <pc:sldMk cId="268865828" sldId="455"/>
        </pc:sldMkLst>
        <pc:spChg chg="add del mod">
          <ac:chgData name="LeeHeejun" userId="f4146b6c-b8a2-4ff9-88b8-ec5eab333dbc" providerId="ADAL" clId="{2AA875D8-3ABF-494A-AE2C-AF1C53629069}" dt="2020-08-19T14:22:54.744" v="13054" actId="478"/>
          <ac:spMkLst>
            <pc:docMk/>
            <pc:sldMk cId="268865828" sldId="455"/>
            <ac:spMk id="4" creationId="{CFD35E29-E518-4185-94CA-137B1B2B0A8C}"/>
          </ac:spMkLst>
        </pc:spChg>
        <pc:spChg chg="add mod">
          <ac:chgData name="LeeHeejun" userId="f4146b6c-b8a2-4ff9-88b8-ec5eab333dbc" providerId="ADAL" clId="{2AA875D8-3ABF-494A-AE2C-AF1C53629069}" dt="2020-08-19T14:28:52.486" v="13487" actId="1076"/>
          <ac:spMkLst>
            <pc:docMk/>
            <pc:sldMk cId="268865828" sldId="455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19T14:28:49.910" v="13486" actId="14100"/>
          <ac:spMkLst>
            <pc:docMk/>
            <pc:sldMk cId="268865828" sldId="455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4:28:52.486" v="13487" actId="1076"/>
          <ac:picMkLst>
            <pc:docMk/>
            <pc:sldMk cId="268865828" sldId="455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1:24.186" v="23747" actId="20577"/>
        <pc:sldMkLst>
          <pc:docMk/>
          <pc:sldMk cId="3732869576" sldId="456"/>
        </pc:sldMkLst>
        <pc:spChg chg="mod">
          <ac:chgData name="LeeHeejun" userId="f4146b6c-b8a2-4ff9-88b8-ec5eab333dbc" providerId="ADAL" clId="{2AA875D8-3ABF-494A-AE2C-AF1C53629069}" dt="2020-08-19T14:29:47.324" v="13527"/>
          <ac:spMkLst>
            <pc:docMk/>
            <pc:sldMk cId="3732869576" sldId="456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9T14:29:16.495" v="13490" actId="478"/>
          <ac:spMkLst>
            <pc:docMk/>
            <pc:sldMk cId="3732869576" sldId="456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1T05:21:24.186" v="23747" actId="20577"/>
          <ac:spMkLst>
            <pc:docMk/>
            <pc:sldMk cId="3732869576" sldId="456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43:07.630" v="14836" actId="1036"/>
          <ac:spMkLst>
            <pc:docMk/>
            <pc:sldMk cId="3732869576" sldId="456"/>
            <ac:spMk id="9" creationId="{1C08BFE7-703F-44F0-B45E-9616B10AD49E}"/>
          </ac:spMkLst>
        </pc:spChg>
        <pc:picChg chg="add mod">
          <ac:chgData name="LeeHeejun" userId="f4146b6c-b8a2-4ff9-88b8-ec5eab333dbc" providerId="ADAL" clId="{2AA875D8-3ABF-494A-AE2C-AF1C53629069}" dt="2020-08-19T14:43:07.630" v="14836" actId="1036"/>
          <ac:picMkLst>
            <pc:docMk/>
            <pc:sldMk cId="3732869576" sldId="456"/>
            <ac:picMk id="4" creationId="{69722949-8653-44B3-B314-C005F19BA8C2}"/>
          </ac:picMkLst>
        </pc:picChg>
        <pc:picChg chg="del">
          <ac:chgData name="LeeHeejun" userId="f4146b6c-b8a2-4ff9-88b8-ec5eab333dbc" providerId="ADAL" clId="{2AA875D8-3ABF-494A-AE2C-AF1C53629069}" dt="2020-08-19T14:29:15.999" v="13489" actId="478"/>
          <ac:picMkLst>
            <pc:docMk/>
            <pc:sldMk cId="3732869576" sldId="456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3:30.689" v="23748" actId="6549"/>
        <pc:sldMkLst>
          <pc:docMk/>
          <pc:sldMk cId="1524510261" sldId="457"/>
        </pc:sldMkLst>
        <pc:spChg chg="mod">
          <ac:chgData name="LeeHeejun" userId="f4146b6c-b8a2-4ff9-88b8-ec5eab333dbc" providerId="ADAL" clId="{2AA875D8-3ABF-494A-AE2C-AF1C53629069}" dt="2020-08-19T14:56:33.150" v="15645" actId="1076"/>
          <ac:spMkLst>
            <pc:docMk/>
            <pc:sldMk cId="1524510261" sldId="457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58:57.738" v="15922" actId="1076"/>
          <ac:spMkLst>
            <pc:docMk/>
            <pc:sldMk cId="1524510261" sldId="457"/>
            <ac:spMk id="10" creationId="{1DD7C09B-4761-4C07-9B85-F665BB698E81}"/>
          </ac:spMkLst>
        </pc:spChg>
        <pc:graphicFrameChg chg="add mod modGraphic">
          <ac:chgData name="LeeHeejun" userId="f4146b6c-b8a2-4ff9-88b8-ec5eab333dbc" providerId="ADAL" clId="{2AA875D8-3ABF-494A-AE2C-AF1C53629069}" dt="2020-08-19T15:01:15.220" v="16119" actId="20577"/>
          <ac:graphicFrameMkLst>
            <pc:docMk/>
            <pc:sldMk cId="1524510261" sldId="457"/>
            <ac:graphicFrameMk id="8" creationId="{8072F83F-970F-4FE5-B430-3D0C56787B0F}"/>
          </ac:graphicFrameMkLst>
        </pc:graphicFrameChg>
        <pc:picChg chg="add del">
          <ac:chgData name="LeeHeejun" userId="f4146b6c-b8a2-4ff9-88b8-ec5eab333dbc" providerId="ADAL" clId="{2AA875D8-3ABF-494A-AE2C-AF1C53629069}" dt="2020-08-19T14:41:54.786" v="14777" actId="21"/>
          <ac:picMkLst>
            <pc:docMk/>
            <pc:sldMk cId="1524510261" sldId="457"/>
            <ac:picMk id="5" creationId="{91FDF0F1-27C6-4A4A-B57F-AE8F85A31A58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4.460" v="21774"/>
        <pc:sldMkLst>
          <pc:docMk/>
          <pc:sldMk cId="1200381662" sldId="458"/>
        </pc:sldMkLst>
        <pc:spChg chg="mod">
          <ac:chgData name="LeeHeejun" userId="f4146b6c-b8a2-4ff9-88b8-ec5eab333dbc" providerId="ADAL" clId="{2AA875D8-3ABF-494A-AE2C-AF1C53629069}" dt="2020-08-20T02:54:34.460" v="21774"/>
          <ac:spMkLst>
            <pc:docMk/>
            <pc:sldMk cId="1200381662" sldId="458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20T01:44:32.041" v="17128" actId="1076"/>
          <ac:spMkLst>
            <pc:docMk/>
            <pc:sldMk cId="1200381662" sldId="458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19T14:54:06.982" v="15546" actId="478"/>
          <ac:spMkLst>
            <pc:docMk/>
            <pc:sldMk cId="1200381662" sldId="458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0T02:02:19.788" v="18563" actId="20577"/>
          <ac:spMkLst>
            <pc:docMk/>
            <pc:sldMk cId="1200381662" sldId="458"/>
            <ac:spMk id="6" creationId="{DD2808FB-507B-44C3-8A55-5A9224EF43F6}"/>
          </ac:spMkLst>
        </pc:spChg>
        <pc:picChg chg="add del">
          <ac:chgData name="LeeHeejun" userId="f4146b6c-b8a2-4ff9-88b8-ec5eab333dbc" providerId="ADAL" clId="{2AA875D8-3ABF-494A-AE2C-AF1C53629069}" dt="2020-08-20T01:35:40.829" v="16637"/>
          <ac:picMkLst>
            <pc:docMk/>
            <pc:sldMk cId="1200381662" sldId="458"/>
            <ac:picMk id="1026" creationId="{C7C38649-4D1C-4A69-9DC1-53FE2B1CC082}"/>
          </ac:picMkLst>
        </pc:picChg>
        <pc:picChg chg="add mod">
          <ac:chgData name="LeeHeejun" userId="f4146b6c-b8a2-4ff9-88b8-ec5eab333dbc" providerId="ADAL" clId="{2AA875D8-3ABF-494A-AE2C-AF1C53629069}" dt="2020-08-20T01:44:32.041" v="17128" actId="1076"/>
          <ac:picMkLst>
            <pc:docMk/>
            <pc:sldMk cId="1200381662" sldId="458"/>
            <ac:picMk id="1028" creationId="{2D941B3E-FAC1-40DF-A754-303DB6711878}"/>
          </ac:picMkLst>
        </pc:picChg>
        <pc:picChg chg="del">
          <ac:chgData name="LeeHeejun" userId="f4146b6c-b8a2-4ff9-88b8-ec5eab333dbc" providerId="ADAL" clId="{2AA875D8-3ABF-494A-AE2C-AF1C53629069}" dt="2020-08-19T14:54:04.728" v="15544" actId="478"/>
          <ac:picMkLst>
            <pc:docMk/>
            <pc:sldMk cId="1200381662" sldId="458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6.957" v="21775"/>
        <pc:sldMkLst>
          <pc:docMk/>
          <pc:sldMk cId="3047607131" sldId="459"/>
        </pc:sldMkLst>
        <pc:spChg chg="mod">
          <ac:chgData name="LeeHeejun" userId="f4146b6c-b8a2-4ff9-88b8-ec5eab333dbc" providerId="ADAL" clId="{2AA875D8-3ABF-494A-AE2C-AF1C53629069}" dt="2020-08-20T02:54:36.957" v="21775"/>
          <ac:spMkLst>
            <pc:docMk/>
            <pc:sldMk cId="3047607131" sldId="459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0:33.367" v="19147"/>
          <ac:spMkLst>
            <pc:docMk/>
            <pc:sldMk cId="3047607131" sldId="459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0T02:12:05.792" v="19157"/>
          <ac:spMkLst>
            <pc:docMk/>
            <pc:sldMk cId="3047607131" sldId="459"/>
            <ac:spMk id="6" creationId="{DD2808FB-507B-44C3-8A55-5A9224EF43F6}"/>
          </ac:spMkLst>
        </pc:spChg>
        <pc:picChg chg="del">
          <ac:chgData name="LeeHeejun" userId="f4146b6c-b8a2-4ff9-88b8-ec5eab333dbc" providerId="ADAL" clId="{2AA875D8-3ABF-494A-AE2C-AF1C53629069}" dt="2020-08-20T01:47:32.267" v="17134" actId="478"/>
          <ac:picMkLst>
            <pc:docMk/>
            <pc:sldMk cId="3047607131" sldId="459"/>
            <ac:picMk id="1028" creationId="{2D941B3E-FAC1-40DF-A754-303DB6711878}"/>
          </ac:picMkLst>
        </pc:picChg>
        <pc:picChg chg="add mod">
          <ac:chgData name="LeeHeejun" userId="f4146b6c-b8a2-4ff9-88b8-ec5eab333dbc" providerId="ADAL" clId="{2AA875D8-3ABF-494A-AE2C-AF1C53629069}" dt="2020-08-20T02:09:51.610" v="19080" actId="1035"/>
          <ac:picMkLst>
            <pc:docMk/>
            <pc:sldMk cId="3047607131" sldId="459"/>
            <ac:picMk id="2050" creationId="{50AC04CE-181F-444C-A096-7BA2899E58F9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8:03.668" v="23749" actId="6549"/>
        <pc:sldMkLst>
          <pc:docMk/>
          <pc:sldMk cId="202953531" sldId="460"/>
        </pc:sldMkLst>
        <pc:spChg chg="mod">
          <ac:chgData name="LeeHeejun" userId="f4146b6c-b8a2-4ff9-88b8-ec5eab333dbc" providerId="ADAL" clId="{2AA875D8-3ABF-494A-AE2C-AF1C53629069}" dt="2020-08-20T02:54:38.811" v="21776"/>
          <ac:spMkLst>
            <pc:docMk/>
            <pc:sldMk cId="202953531" sldId="460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9:38.112" v="19631" actId="1076"/>
          <ac:spMkLst>
            <pc:docMk/>
            <pc:sldMk cId="202953531" sldId="460"/>
            <ac:spMk id="4" creationId="{5FD9736B-1D75-4EE6-A48B-F43284234604}"/>
          </ac:spMkLst>
        </pc:spChg>
        <pc:spChg chg="add mod">
          <ac:chgData name="LeeHeejun" userId="f4146b6c-b8a2-4ff9-88b8-ec5eab333dbc" providerId="ADAL" clId="{2AA875D8-3ABF-494A-AE2C-AF1C53629069}" dt="2020-08-20T02:14:29.406" v="19314" actId="1076"/>
          <ac:spMkLst>
            <pc:docMk/>
            <pc:sldMk cId="202953531" sldId="460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0T02:25:46.736" v="20151"/>
          <ac:spMkLst>
            <pc:docMk/>
            <pc:sldMk cId="202953531" sldId="460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22:06.264" v="19863" actId="1036"/>
          <ac:spMkLst>
            <pc:docMk/>
            <pc:sldMk cId="202953531" sldId="460"/>
            <ac:spMk id="11" creationId="{9A939D5F-5C48-4059-A1E8-64B582685143}"/>
          </ac:spMkLst>
        </pc:spChg>
        <pc:spChg chg="add mod">
          <ac:chgData name="LeeHeejun" userId="f4146b6c-b8a2-4ff9-88b8-ec5eab333dbc" providerId="ADAL" clId="{2AA875D8-3ABF-494A-AE2C-AF1C53629069}" dt="2020-08-20T02:25:43.707" v="20142" actId="14100"/>
          <ac:spMkLst>
            <pc:docMk/>
            <pc:sldMk cId="202953531" sldId="460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06:20.617" v="19044" actId="478"/>
          <ac:picMkLst>
            <pc:docMk/>
            <pc:sldMk cId="202953531" sldId="460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19:23.590" v="19626" actId="14100"/>
          <ac:picMkLst>
            <pc:docMk/>
            <pc:sldMk cId="202953531" sldId="460"/>
            <ac:picMk id="3074" creationId="{3D90B929-7262-4E33-8B6F-697AB0CF4BD4}"/>
          </ac:picMkLst>
        </pc:picChg>
        <pc:picChg chg="add mod">
          <ac:chgData name="LeeHeejun" userId="f4146b6c-b8a2-4ff9-88b8-ec5eab333dbc" providerId="ADAL" clId="{2AA875D8-3ABF-494A-AE2C-AF1C53629069}" dt="2020-08-20T02:22:06.264" v="19863" actId="1036"/>
          <ac:picMkLst>
            <pc:docMk/>
            <pc:sldMk cId="202953531" sldId="460"/>
            <ac:picMk id="3076" creationId="{5DD9A018-4D7C-45C2-9B45-2855E32906AA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31:35.743" v="23750" actId="6549"/>
        <pc:sldMkLst>
          <pc:docMk/>
          <pc:sldMk cId="1266760705" sldId="461"/>
        </pc:sldMkLst>
        <pc:spChg chg="mod">
          <ac:chgData name="LeeHeejun" userId="f4146b6c-b8a2-4ff9-88b8-ec5eab333dbc" providerId="ADAL" clId="{2AA875D8-3ABF-494A-AE2C-AF1C53629069}" dt="2020-08-20T02:54:40.860" v="21777"/>
          <ac:spMkLst>
            <pc:docMk/>
            <pc:sldMk cId="1266760705" sldId="461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1:51.864" v="21623" actId="1076"/>
          <ac:spMkLst>
            <pc:docMk/>
            <pc:sldMk cId="1266760705" sldId="461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20T02:26:36.985" v="20164" actId="478"/>
          <ac:spMkLst>
            <pc:docMk/>
            <pc:sldMk cId="1266760705" sldId="461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40:46.688" v="20994" actId="14100"/>
          <ac:spMkLst>
            <pc:docMk/>
            <pc:sldMk cId="1266760705" sldId="461"/>
            <ac:spMk id="8" creationId="{30B85A3E-93C5-4D00-B446-E6E8B423C37B}"/>
          </ac:spMkLst>
        </pc:spChg>
        <pc:spChg chg="add mod">
          <ac:chgData name="LeeHeejun" userId="f4146b6c-b8a2-4ff9-88b8-ec5eab333dbc" providerId="ADAL" clId="{2AA875D8-3ABF-494A-AE2C-AF1C53629069}" dt="2020-08-20T02:40:39.894" v="20993" actId="1076"/>
          <ac:spMkLst>
            <pc:docMk/>
            <pc:sldMk cId="1266760705" sldId="461"/>
            <ac:spMk id="11" creationId="{7375F688-5824-41DE-B9C5-5D9205E62D5A}"/>
          </ac:spMkLst>
        </pc:spChg>
        <pc:spChg chg="add mod">
          <ac:chgData name="LeeHeejun" userId="f4146b6c-b8a2-4ff9-88b8-ec5eab333dbc" providerId="ADAL" clId="{2AA875D8-3ABF-494A-AE2C-AF1C53629069}" dt="2020-08-20T02:52:23.303" v="21703" actId="1037"/>
          <ac:spMkLst>
            <pc:docMk/>
            <pc:sldMk cId="1266760705" sldId="461"/>
            <ac:spMk id="12" creationId="{FE7993CF-B71C-4E93-A4B1-1FE2AE2395D0}"/>
          </ac:spMkLst>
        </pc:spChg>
        <pc:spChg chg="add mod">
          <ac:chgData name="LeeHeejun" userId="f4146b6c-b8a2-4ff9-88b8-ec5eab333dbc" providerId="ADAL" clId="{2AA875D8-3ABF-494A-AE2C-AF1C53629069}" dt="2020-08-20T02:51:57.017" v="21625" actId="1076"/>
          <ac:spMkLst>
            <pc:docMk/>
            <pc:sldMk cId="1266760705" sldId="461"/>
            <ac:spMk id="13" creationId="{82F5834A-D171-4ECF-8BC2-C0364C600238}"/>
          </ac:spMkLst>
        </pc:spChg>
        <pc:picChg chg="del">
          <ac:chgData name="LeeHeejun" userId="f4146b6c-b8a2-4ff9-88b8-ec5eab333dbc" providerId="ADAL" clId="{2AA875D8-3ABF-494A-AE2C-AF1C53629069}" dt="2020-08-20T02:25:55.992" v="20153" actId="478"/>
          <ac:picMkLst>
            <pc:docMk/>
            <pc:sldMk cId="1266760705" sldId="461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098" creationId="{38FDE29B-47FD-4769-81E8-634027F6ACBA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100" creationId="{4F8D0D59-1B2D-498C-84E6-C9C095F315F4}"/>
          </ac:picMkLst>
        </pc:picChg>
      </pc:sldChg>
      <pc:sldChg chg="add del">
        <pc:chgData name="LeeHeejun" userId="f4146b6c-b8a2-4ff9-88b8-ec5eab333dbc" providerId="ADAL" clId="{2AA875D8-3ABF-494A-AE2C-AF1C53629069}" dt="2020-08-20T02:52:39.028" v="21705" actId="47"/>
        <pc:sldMkLst>
          <pc:docMk/>
          <pc:sldMk cId="1914303807" sldId="462"/>
        </pc:sldMkLst>
      </pc:sldChg>
      <pc:sldChg chg="addSp delSp modSp add mod modNotesTx">
        <pc:chgData name="LeeHeejun" userId="f4146b6c-b8a2-4ff9-88b8-ec5eab333dbc" providerId="ADAL" clId="{2AA875D8-3ABF-494A-AE2C-AF1C53629069}" dt="2020-08-21T05:34:22.621" v="23766" actId="20577"/>
        <pc:sldMkLst>
          <pc:docMk/>
          <pc:sldMk cId="3103935156" sldId="462"/>
        </pc:sldMkLst>
        <pc:spChg chg="mod">
          <ac:chgData name="LeeHeejun" userId="f4146b6c-b8a2-4ff9-88b8-ec5eab333dbc" providerId="ADAL" clId="{2AA875D8-3ABF-494A-AE2C-AF1C53629069}" dt="2020-08-20T02:54:42.739" v="21778"/>
          <ac:spMkLst>
            <pc:docMk/>
            <pc:sldMk cId="3103935156" sldId="462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4" creationId="{5FD9736B-1D75-4EE6-A48B-F43284234604}"/>
          </ac:spMkLst>
        </pc:spChg>
        <pc:spChg chg="del">
          <ac:chgData name="LeeHeejun" userId="f4146b6c-b8a2-4ff9-88b8-ec5eab333dbc" providerId="ADAL" clId="{2AA875D8-3ABF-494A-AE2C-AF1C53629069}" dt="2020-08-20T02:52:43.456" v="21707" actId="478"/>
          <ac:spMkLst>
            <pc:docMk/>
            <pc:sldMk cId="3103935156" sldId="462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1T05:34:22.621" v="23766" actId="20577"/>
          <ac:spMkLst>
            <pc:docMk/>
            <pc:sldMk cId="3103935156" sldId="462"/>
            <ac:spMk id="6" creationId="{DD2808FB-507B-44C3-8A55-5A9224EF43F6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11" creationId="{9A939D5F-5C48-4059-A1E8-64B582685143}"/>
          </ac:spMkLst>
        </pc:spChg>
        <pc:spChg chg="mod">
          <ac:chgData name="LeeHeejun" userId="f4146b6c-b8a2-4ff9-88b8-ec5eab333dbc" providerId="ADAL" clId="{2AA875D8-3ABF-494A-AE2C-AF1C53629069}" dt="2020-08-20T03:03:50.597" v="22689" actId="1076"/>
          <ac:spMkLst>
            <pc:docMk/>
            <pc:sldMk cId="3103935156" sldId="462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52:44.197" v="21708" actId="478"/>
          <ac:picMkLst>
            <pc:docMk/>
            <pc:sldMk cId="3103935156" sldId="462"/>
            <ac:picMk id="3074" creationId="{3D90B929-7262-4E33-8B6F-697AB0CF4BD4}"/>
          </ac:picMkLst>
        </pc:picChg>
        <pc:picChg chg="del">
          <ac:chgData name="LeeHeejun" userId="f4146b6c-b8a2-4ff9-88b8-ec5eab333dbc" providerId="ADAL" clId="{2AA875D8-3ABF-494A-AE2C-AF1C53629069}" dt="2020-08-20T02:52:44.502" v="21709" actId="478"/>
          <ac:picMkLst>
            <pc:docMk/>
            <pc:sldMk cId="3103935156" sldId="462"/>
            <ac:picMk id="3076" creationId="{5DD9A018-4D7C-45C2-9B45-2855E32906AA}"/>
          </ac:picMkLst>
        </pc:picChg>
        <pc:picChg chg="add mod">
          <ac:chgData name="LeeHeejun" userId="f4146b6c-b8a2-4ff9-88b8-ec5eab333dbc" providerId="ADAL" clId="{2AA875D8-3ABF-494A-AE2C-AF1C53629069}" dt="2020-08-20T02:57:35.708" v="22072" actId="1076"/>
          <ac:picMkLst>
            <pc:docMk/>
            <pc:sldMk cId="3103935156" sldId="462"/>
            <ac:picMk id="5122" creationId="{35A013CE-D295-4328-99AE-8F21AF3F6064}"/>
          </ac:picMkLst>
        </pc:picChg>
        <pc:picChg chg="add mod">
          <ac:chgData name="LeeHeejun" userId="f4146b6c-b8a2-4ff9-88b8-ec5eab333dbc" providerId="ADAL" clId="{2AA875D8-3ABF-494A-AE2C-AF1C53629069}" dt="2020-08-20T02:57:32.845" v="22071" actId="14100"/>
          <ac:picMkLst>
            <pc:docMk/>
            <pc:sldMk cId="3103935156" sldId="462"/>
            <ac:picMk id="5124" creationId="{347515F1-934F-4382-B15B-850E9EC13F0F}"/>
          </ac:picMkLst>
        </pc:picChg>
      </pc:sldChg>
      <pc:sldChg chg="delSp modSp add mod modNotesTx">
        <pc:chgData name="LeeHeejun" userId="f4146b6c-b8a2-4ff9-88b8-ec5eab333dbc" providerId="ADAL" clId="{2AA875D8-3ABF-494A-AE2C-AF1C53629069}" dt="2020-08-21T05:36:36.140" v="23806" actId="14100"/>
        <pc:sldMkLst>
          <pc:docMk/>
          <pc:sldMk cId="2972372527" sldId="463"/>
        </pc:sldMkLst>
        <pc:spChg chg="mod">
          <ac:chgData name="LeeHeejun" userId="f4146b6c-b8a2-4ff9-88b8-ec5eab333dbc" providerId="ADAL" clId="{2AA875D8-3ABF-494A-AE2C-AF1C53629069}" dt="2020-08-20T03:04:07.192" v="22705"/>
          <ac:spMkLst>
            <pc:docMk/>
            <pc:sldMk cId="2972372527" sldId="463"/>
            <ac:spMk id="2" creationId="{4DCB9AF6-4A82-4B76-AFFF-1BA4B607B49A}"/>
          </ac:spMkLst>
        </pc:spChg>
        <pc:spChg chg="del mod">
          <ac:chgData name="LeeHeejun" userId="f4146b6c-b8a2-4ff9-88b8-ec5eab333dbc" providerId="ADAL" clId="{2AA875D8-3ABF-494A-AE2C-AF1C53629069}" dt="2020-08-20T03:04:00.957" v="22694" actId="478"/>
          <ac:spMkLst>
            <pc:docMk/>
            <pc:sldMk cId="2972372527" sldId="463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1T05:36:36.140" v="23806" actId="14100"/>
          <ac:spMkLst>
            <pc:docMk/>
            <pc:sldMk cId="2972372527" sldId="463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20T03:04:02.447" v="22695" actId="478"/>
          <ac:spMkLst>
            <pc:docMk/>
            <pc:sldMk cId="2972372527" sldId="463"/>
            <ac:spMk id="11" creationId="{9A939D5F-5C48-4059-A1E8-64B582685143}"/>
          </ac:spMkLst>
        </pc:spChg>
        <pc:spChg chg="del">
          <ac:chgData name="LeeHeejun" userId="f4146b6c-b8a2-4ff9-88b8-ec5eab333dbc" providerId="ADAL" clId="{2AA875D8-3ABF-494A-AE2C-AF1C53629069}" dt="2020-08-20T03:04:04.038" v="22696" actId="478"/>
          <ac:spMkLst>
            <pc:docMk/>
            <pc:sldMk cId="2972372527" sldId="463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3:03:59.446" v="22692" actId="478"/>
          <ac:picMkLst>
            <pc:docMk/>
            <pc:sldMk cId="2972372527" sldId="463"/>
            <ac:picMk id="5122" creationId="{35A013CE-D295-4328-99AE-8F21AF3F6064}"/>
          </ac:picMkLst>
        </pc:picChg>
        <pc:picChg chg="del">
          <ac:chgData name="LeeHeejun" userId="f4146b6c-b8a2-4ff9-88b8-ec5eab333dbc" providerId="ADAL" clId="{2AA875D8-3ABF-494A-AE2C-AF1C53629069}" dt="2020-08-20T03:03:58.213" v="22691" actId="478"/>
          <ac:picMkLst>
            <pc:docMk/>
            <pc:sldMk cId="2972372527" sldId="463"/>
            <ac:picMk id="5124" creationId="{347515F1-934F-4382-B15B-850E9EC13F0F}"/>
          </ac:picMkLst>
        </pc:picChg>
      </pc:sldChg>
      <pc:sldMasterChg chg="modSldLayout">
        <pc:chgData name="LeeHeejun" userId="f4146b6c-b8a2-4ff9-88b8-ec5eab333dbc" providerId="ADAL" clId="{2AA875D8-3ABF-494A-AE2C-AF1C53629069}" dt="2020-08-18T07:26:14.462" v="32" actId="1076"/>
        <pc:sldMasterMkLst>
          <pc:docMk/>
          <pc:sldMasterMk cId="0" sldId="2147483648"/>
        </pc:sldMasterMkLst>
        <pc:sldLayoutChg chg="addSp delSp modSp mod">
          <pc:chgData name="LeeHeejun" userId="f4146b6c-b8a2-4ff9-88b8-ec5eab333dbc" providerId="ADAL" clId="{2AA875D8-3ABF-494A-AE2C-AF1C53629069}" dt="2020-08-18T07:25:31.672" v="19" actId="1076"/>
          <pc:sldLayoutMkLst>
            <pc:docMk/>
            <pc:sldMasterMk cId="0" sldId="2147483648"/>
            <pc:sldLayoutMk cId="0" sldId="2147483649"/>
          </pc:sldLayoutMkLst>
          <pc:picChg chg="add mod">
            <ac:chgData name="LeeHeejun" userId="f4146b6c-b8a2-4ff9-88b8-ec5eab333dbc" providerId="ADAL" clId="{2AA875D8-3ABF-494A-AE2C-AF1C53629069}" dt="2020-08-18T07:25:31.672" v="19" actId="1076"/>
            <ac:picMkLst>
              <pc:docMk/>
              <pc:sldMasterMk cId="0" sldId="2147483648"/>
              <pc:sldLayoutMk cId="0" sldId="2147483649"/>
              <ac:picMk id="4" creationId="{B673FBB5-9882-4912-8909-D0E3682DB0FB}"/>
            </ac:picMkLst>
          </pc:picChg>
          <pc:picChg chg="del">
            <ac:chgData name="LeeHeejun" userId="f4146b6c-b8a2-4ff9-88b8-ec5eab333dbc" providerId="ADAL" clId="{2AA875D8-3ABF-494A-AE2C-AF1C53629069}" dt="2020-08-18T07:25:29.148" v="18" actId="478"/>
            <ac:picMkLst>
              <pc:docMk/>
              <pc:sldMasterMk cId="0" sldId="2147483648"/>
              <pc:sldLayoutMk cId="0" sldId="2147483649"/>
              <ac:picMk id="7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6:14.462" v="32" actId="1076"/>
          <pc:sldLayoutMkLst>
            <pc:docMk/>
            <pc:sldMasterMk cId="0" sldId="2147483648"/>
            <pc:sldLayoutMk cId="0" sldId="2147483651"/>
          </pc:sldLayoutMkLst>
          <pc:picChg chg="add mod">
            <ac:chgData name="LeeHeejun" userId="f4146b6c-b8a2-4ff9-88b8-ec5eab333dbc" providerId="ADAL" clId="{2AA875D8-3ABF-494A-AE2C-AF1C53629069}" dt="2020-08-18T07:26:14.462" v="32" actId="1076"/>
            <ac:picMkLst>
              <pc:docMk/>
              <pc:sldMasterMk cId="0" sldId="2147483648"/>
              <pc:sldLayoutMk cId="0" sldId="2147483651"/>
              <ac:picMk id="2" creationId="{68986908-0BE2-4CAE-8827-583D8ED2A6DF}"/>
            </ac:picMkLst>
          </pc:picChg>
          <pc:picChg chg="del">
            <ac:chgData name="LeeHeejun" userId="f4146b6c-b8a2-4ff9-88b8-ec5eab333dbc" providerId="ADAL" clId="{2AA875D8-3ABF-494A-AE2C-AF1C53629069}" dt="2020-08-18T07:26:11.693" v="31" actId="478"/>
            <ac:picMkLst>
              <pc:docMk/>
              <pc:sldMasterMk cId="0" sldId="2147483648"/>
              <pc:sldLayoutMk cId="0" sldId="2147483651"/>
              <ac:picMk id="9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5:50.321" v="26" actId="1076"/>
          <pc:sldLayoutMkLst>
            <pc:docMk/>
            <pc:sldMasterMk cId="0" sldId="2147483648"/>
            <pc:sldLayoutMk cId="0" sldId="2147483652"/>
          </pc:sldLayoutMkLst>
          <pc:picChg chg="add mod">
            <ac:chgData name="LeeHeejun" userId="f4146b6c-b8a2-4ff9-88b8-ec5eab333dbc" providerId="ADAL" clId="{2AA875D8-3ABF-494A-AE2C-AF1C53629069}" dt="2020-08-18T07:25:50.321" v="26" actId="1076"/>
            <ac:picMkLst>
              <pc:docMk/>
              <pc:sldMasterMk cId="0" sldId="2147483648"/>
              <pc:sldLayoutMk cId="0" sldId="2147483652"/>
              <ac:picMk id="3" creationId="{5195B488-8D2E-46FC-BD67-F111B1797350}"/>
            </ac:picMkLst>
          </pc:picChg>
          <pc:picChg chg="del">
            <ac:chgData name="LeeHeejun" userId="f4146b6c-b8a2-4ff9-88b8-ec5eab333dbc" providerId="ADAL" clId="{2AA875D8-3ABF-494A-AE2C-AF1C53629069}" dt="2020-08-18T07:25:43.173" v="22" actId="478"/>
            <ac:picMkLst>
              <pc:docMk/>
              <pc:sldMasterMk cId="0" sldId="2147483648"/>
              <pc:sldLayoutMk cId="0" sldId="2147483652"/>
              <ac:picMk id="19" creationId="{00000000-0000-0000-0000-000000000000}"/>
            </ac:picMkLst>
          </pc:picChg>
        </pc:sldLayoutChg>
      </pc:sldMasterChg>
    </pc:docChg>
  </pc:docChgLst>
  <pc:docChgLst>
    <pc:chgData name="LeeHeejun" userId="f4146b6c-b8a2-4ff9-88b8-ec5eab333dbc" providerId="ADAL" clId="{3CE798BD-F70B-4E54-986F-92A5AD6EAF76}"/>
    <pc:docChg chg="modSld">
      <pc:chgData name="LeeHeejun" userId="f4146b6c-b8a2-4ff9-88b8-ec5eab333dbc" providerId="ADAL" clId="{3CE798BD-F70B-4E54-986F-92A5AD6EAF76}" dt="2020-10-16T14:07:41.463" v="182" actId="20577"/>
      <pc:docMkLst>
        <pc:docMk/>
      </pc:docMkLst>
      <pc:sldChg chg="addSp delSp modSp mod">
        <pc:chgData name="LeeHeejun" userId="f4146b6c-b8a2-4ff9-88b8-ec5eab333dbc" providerId="ADAL" clId="{3CE798BD-F70B-4E54-986F-92A5AD6EAF76}" dt="2020-10-16T14:07:41.463" v="182" actId="20577"/>
        <pc:sldMkLst>
          <pc:docMk/>
          <pc:sldMk cId="3922351594" sldId="442"/>
        </pc:sldMkLst>
        <pc:spChg chg="add del">
          <ac:chgData name="LeeHeejun" userId="f4146b6c-b8a2-4ff9-88b8-ec5eab333dbc" providerId="ADAL" clId="{3CE798BD-F70B-4E54-986F-92A5AD6EAF76}" dt="2020-10-16T14:07:26.947" v="171"/>
          <ac:spMkLst>
            <pc:docMk/>
            <pc:sldMk cId="3922351594" sldId="442"/>
            <ac:spMk id="3" creationId="{58F7E618-090A-4C14-98B4-B0BD30ED8E0C}"/>
          </ac:spMkLst>
        </pc:spChg>
        <pc:spChg chg="mod">
          <ac:chgData name="LeeHeejun" userId="f4146b6c-b8a2-4ff9-88b8-ec5eab333dbc" providerId="ADAL" clId="{3CE798BD-F70B-4E54-986F-92A5AD6EAF76}" dt="2020-10-16T14:07:41.463" v="182" actId="20577"/>
          <ac:spMkLst>
            <pc:docMk/>
            <pc:sldMk cId="3922351594" sldId="442"/>
            <ac:spMk id="5" creationId="{4F62C7B3-E7F0-4E76-B20F-F535DF8D63D9}"/>
          </ac:spMkLst>
        </pc:spChg>
        <pc:spChg chg="add del">
          <ac:chgData name="LeeHeejun" userId="f4146b6c-b8a2-4ff9-88b8-ec5eab333dbc" providerId="ADAL" clId="{3CE798BD-F70B-4E54-986F-92A5AD6EAF76}" dt="2020-10-16T14:07:29.924" v="173"/>
          <ac:spMkLst>
            <pc:docMk/>
            <pc:sldMk cId="3922351594" sldId="442"/>
            <ac:spMk id="6" creationId="{F5552513-E19B-455C-999E-656F03C7CF06}"/>
          </ac:spMkLst>
        </pc:spChg>
      </pc:sldChg>
      <pc:sldChg chg="modSp mod">
        <pc:chgData name="LeeHeejun" userId="f4146b6c-b8a2-4ff9-88b8-ec5eab333dbc" providerId="ADAL" clId="{3CE798BD-F70B-4E54-986F-92A5AD6EAF76}" dt="2020-10-16T14:03:13.438" v="154" actId="403"/>
        <pc:sldMkLst>
          <pc:docMk/>
          <pc:sldMk cId="1650310588" sldId="485"/>
        </pc:sldMkLst>
        <pc:spChg chg="mod">
          <ac:chgData name="LeeHeejun" userId="f4146b6c-b8a2-4ff9-88b8-ec5eab333dbc" providerId="ADAL" clId="{3CE798BD-F70B-4E54-986F-92A5AD6EAF76}" dt="2020-10-16T14:03:13.438" v="154" actId="403"/>
          <ac:spMkLst>
            <pc:docMk/>
            <pc:sldMk cId="1650310588" sldId="485"/>
            <ac:spMk id="6" creationId="{00000000-0000-0000-0000-000000000000}"/>
          </ac:spMkLst>
        </pc:spChg>
        <pc:picChg chg="mod">
          <ac:chgData name="LeeHeejun" userId="f4146b6c-b8a2-4ff9-88b8-ec5eab333dbc" providerId="ADAL" clId="{3CE798BD-F70B-4E54-986F-92A5AD6EAF76}" dt="2020-10-16T14:03:09.676" v="149" actId="1076"/>
          <ac:picMkLst>
            <pc:docMk/>
            <pc:sldMk cId="1650310588" sldId="485"/>
            <ac:picMk id="5" creationId="{00000000-0000-0000-0000-000000000000}"/>
          </ac:picMkLst>
        </pc:picChg>
      </pc:sldChg>
    </pc:docChg>
  </pc:docChgLst>
  <pc:docChgLst>
    <pc:chgData name="LeeHeejun" userId="f4146b6c-b8a2-4ff9-88b8-ec5eab333dbc" providerId="ADAL" clId="{D52A7C14-5F86-497B-BE86-5EC1FEB44EF3}"/>
    <pc:docChg chg="undo custSel addSld delSld modSld modSection">
      <pc:chgData name="LeeHeejun" userId="f4146b6c-b8a2-4ff9-88b8-ec5eab333dbc" providerId="ADAL" clId="{D52A7C14-5F86-497B-BE86-5EC1FEB44EF3}" dt="2020-06-10T04:26:58.710" v="66"/>
      <pc:docMkLst>
        <pc:docMk/>
      </pc:docMkLst>
      <pc:sldChg chg="addSp modSp mod">
        <pc:chgData name="LeeHeejun" userId="f4146b6c-b8a2-4ff9-88b8-ec5eab333dbc" providerId="ADAL" clId="{D52A7C14-5F86-497B-BE86-5EC1FEB44EF3}" dt="2020-06-10T04:26:46.771" v="61"/>
        <pc:sldMkLst>
          <pc:docMk/>
          <pc:sldMk cId="1901700134" sldId="442"/>
        </pc:sldMkLst>
        <pc:spChg chg="mod">
          <ac:chgData name="LeeHeejun" userId="f4146b6c-b8a2-4ff9-88b8-ec5eab333dbc" providerId="ADAL" clId="{D52A7C14-5F86-497B-BE86-5EC1FEB44EF3}" dt="2020-06-10T04:26:46.771" v="61"/>
          <ac:spMkLst>
            <pc:docMk/>
            <pc:sldMk cId="1901700134" sldId="442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9:10.851" v="9" actId="14100"/>
          <ac:spMkLst>
            <pc:docMk/>
            <pc:sldMk cId="1901700134" sldId="442"/>
            <ac:spMk id="109" creationId="{D04391B1-9BD9-45AC-AC97-E8FCE41DF629}"/>
          </ac:spMkLst>
        </pc:spChg>
      </pc:sldChg>
      <pc:sldChg chg="addSp delSp modSp mod">
        <pc:chgData name="LeeHeejun" userId="f4146b6c-b8a2-4ff9-88b8-ec5eab333dbc" providerId="ADAL" clId="{D52A7C14-5F86-497B-BE86-5EC1FEB44EF3}" dt="2020-06-10T04:26:44.410" v="60"/>
        <pc:sldMkLst>
          <pc:docMk/>
          <pc:sldMk cId="715519221" sldId="443"/>
        </pc:sldMkLst>
        <pc:spChg chg="mod">
          <ac:chgData name="LeeHeejun" userId="f4146b6c-b8a2-4ff9-88b8-ec5eab333dbc" providerId="ADAL" clId="{D52A7C14-5F86-497B-BE86-5EC1FEB44EF3}" dt="2020-06-10T04:26:44.410" v="60"/>
          <ac:spMkLst>
            <pc:docMk/>
            <pc:sldMk cId="715519221" sldId="443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8:59.452" v="6" actId="208"/>
          <ac:spMkLst>
            <pc:docMk/>
            <pc:sldMk cId="715519221" sldId="443"/>
            <ac:spMk id="37" creationId="{3851A86A-3459-4525-8578-93277B78E796}"/>
          </ac:spMkLst>
        </pc:spChg>
        <pc:picChg chg="add del">
          <ac:chgData name="LeeHeejun" userId="f4146b6c-b8a2-4ff9-88b8-ec5eab333dbc" providerId="ADAL" clId="{D52A7C14-5F86-497B-BE86-5EC1FEB44EF3}" dt="2020-06-10T04:18:30.855" v="1" actId="478"/>
          <ac:picMkLst>
            <pc:docMk/>
            <pc:sldMk cId="715519221" sldId="443"/>
            <ac:picMk id="4" creationId="{72C1C8C2-EDD2-40F8-9648-F8BB9A3E60B0}"/>
          </ac:picMkLst>
        </pc:picChg>
      </pc:sldChg>
      <pc:sldChg chg="add del">
        <pc:chgData name="LeeHeejun" userId="f4146b6c-b8a2-4ff9-88b8-ec5eab333dbc" providerId="ADAL" clId="{D52A7C14-5F86-497B-BE86-5EC1FEB44EF3}" dt="2020-06-10T04:23:58.967" v="20" actId="47"/>
        <pc:sldMkLst>
          <pc:docMk/>
          <pc:sldMk cId="2371646489" sldId="444"/>
        </pc:sldMkLst>
      </pc:sldChg>
      <pc:sldChg chg="add del">
        <pc:chgData name="LeeHeejun" userId="f4146b6c-b8a2-4ff9-88b8-ec5eab333dbc" providerId="ADAL" clId="{D52A7C14-5F86-497B-BE86-5EC1FEB44EF3}" dt="2020-06-10T04:19:41.668" v="11" actId="47"/>
        <pc:sldMkLst>
          <pc:docMk/>
          <pc:sldMk cId="4212167844" sldId="444"/>
        </pc:sldMkLst>
      </pc:sldChg>
      <pc:sldChg chg="addSp delSp modSp add mod">
        <pc:chgData name="LeeHeejun" userId="f4146b6c-b8a2-4ff9-88b8-ec5eab333dbc" providerId="ADAL" clId="{D52A7C14-5F86-497B-BE86-5EC1FEB44EF3}" dt="2020-06-10T04:26:51.713" v="64" actId="20577"/>
        <pc:sldMkLst>
          <pc:docMk/>
          <pc:sldMk cId="908857475" sldId="445"/>
        </pc:sldMkLst>
        <pc:spChg chg="mod">
          <ac:chgData name="LeeHeejun" userId="f4146b6c-b8a2-4ff9-88b8-ec5eab333dbc" providerId="ADAL" clId="{D52A7C14-5F86-497B-BE86-5EC1FEB44EF3}" dt="2020-06-10T04:26:51.713" v="64" actId="20577"/>
          <ac:spMkLst>
            <pc:docMk/>
            <pc:sldMk cId="908857475" sldId="445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4:43.807" v="29" actId="14100"/>
          <ac:spMkLst>
            <pc:docMk/>
            <pc:sldMk cId="908857475" sldId="445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11" creationId="{5A6A86B5-4FFD-48B8-ACAD-8953AF11957B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6" creationId="{4D09AD46-D4C1-4D16-A757-10335319DB13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9" creationId="{757E156F-BF85-4491-82C2-DB451ADC220F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34" creationId="{1BC913AE-1426-448D-A03A-5E68337A75EA}"/>
          </ac:spMkLst>
        </pc:s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10" creationId="{651D2457-5233-4E54-BA75-C7BF91C0D41D}"/>
          </ac:grpSpMkLst>
        </pc:gr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27" creationId="{966FE17E-6F1F-4560-87CF-F3D2A0F4FA7C}"/>
          </ac:grpSpMkLst>
        </pc:grpChg>
      </pc:sldChg>
      <pc:sldChg chg="add del">
        <pc:chgData name="LeeHeejun" userId="f4146b6c-b8a2-4ff9-88b8-ec5eab333dbc" providerId="ADAL" clId="{D52A7C14-5F86-497B-BE86-5EC1FEB44EF3}" dt="2020-06-10T04:19:42.530" v="12" actId="47"/>
        <pc:sldMkLst>
          <pc:docMk/>
          <pc:sldMk cId="3959513185" sldId="445"/>
        </pc:sldMkLst>
      </pc:sldChg>
      <pc:sldChg chg="addSp delSp modSp add del mod">
        <pc:chgData name="LeeHeejun" userId="f4146b6c-b8a2-4ff9-88b8-ec5eab333dbc" providerId="ADAL" clId="{D52A7C14-5F86-497B-BE86-5EC1FEB44EF3}" dt="2020-06-10T04:26:57.237" v="65"/>
        <pc:sldMkLst>
          <pc:docMk/>
          <pc:sldMk cId="2228460497" sldId="446"/>
        </pc:sldMkLst>
        <pc:spChg chg="mod">
          <ac:chgData name="LeeHeejun" userId="f4146b6c-b8a2-4ff9-88b8-ec5eab333dbc" providerId="ADAL" clId="{D52A7C14-5F86-497B-BE86-5EC1FEB44EF3}" dt="2020-06-10T04:26:57.237" v="65"/>
          <ac:spMkLst>
            <pc:docMk/>
            <pc:sldMk cId="2228460497" sldId="446"/>
            <ac:spMk id="6" creationId="{00000000-0000-0000-0000-000000000000}"/>
          </ac:spMkLst>
        </pc:spChg>
        <pc:spChg chg="del">
          <ac:chgData name="LeeHeejun" userId="f4146b6c-b8a2-4ff9-88b8-ec5eab333dbc" providerId="ADAL" clId="{D52A7C14-5F86-497B-BE86-5EC1FEB44EF3}" dt="2020-06-10T04:24:49.762" v="31" actId="478"/>
          <ac:spMkLst>
            <pc:docMk/>
            <pc:sldMk cId="2228460497" sldId="446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11" creationId="{223C1712-68E8-4A88-9A4B-E70FC3A6479B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6" creationId="{E2898546-1226-4369-8F0E-7A2908CDA9F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9" creationId="{9BE0A241-1D72-4451-B647-059CDDD1BF6E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34" creationId="{51E2DABE-D49E-4AA8-8DF9-7F881333C5FE}"/>
          </ac:spMkLst>
        </pc:spChg>
        <pc:spChg chg="add mod">
          <ac:chgData name="LeeHeejun" userId="f4146b6c-b8a2-4ff9-88b8-ec5eab333dbc" providerId="ADAL" clId="{D52A7C14-5F86-497B-BE86-5EC1FEB44EF3}" dt="2020-06-10T04:24:47.548" v="30"/>
          <ac:spMkLst>
            <pc:docMk/>
            <pc:sldMk cId="2228460497" sldId="446"/>
            <ac:spMk id="135" creationId="{CFB74FF0-3D34-4833-ACF0-DE6A7782CAFC}"/>
          </ac:spMkLst>
        </pc:spChg>
        <pc:grpChg chg="del">
          <ac:chgData name="LeeHeejun" userId="f4146b6c-b8a2-4ff9-88b8-ec5eab333dbc" providerId="ADAL" clId="{D52A7C14-5F86-497B-BE86-5EC1FEB44EF3}" dt="2020-06-10T04:24:27.344" v="25" actId="478"/>
          <ac:grpSpMkLst>
            <pc:docMk/>
            <pc:sldMk cId="2228460497" sldId="446"/>
            <ac:grpSpMk id="49" creationId="{09789177-0014-4100-A5EE-CAA5E7007DFA}"/>
          </ac:grpSpMkLst>
        </pc:grpChg>
        <pc:grpChg chg="del">
          <ac:chgData name="LeeHeejun" userId="f4146b6c-b8a2-4ff9-88b8-ec5eab333dbc" providerId="ADAL" clId="{D52A7C14-5F86-497B-BE86-5EC1FEB44EF3}" dt="2020-06-10T04:24:27.891" v="26" actId="478"/>
          <ac:grpSpMkLst>
            <pc:docMk/>
            <pc:sldMk cId="2228460497" sldId="446"/>
            <ac:grpSpMk id="55" creationId="{BC20B08C-1996-4600-B209-EDC93D86369E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10" creationId="{8B5842D4-CF17-4627-941C-C294E57454D6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27" creationId="{2B83D719-9479-4FC9-B671-CB1BC6E28FF6}"/>
          </ac:grpSpMkLst>
        </pc:grpChg>
        <pc:cxnChg chg="mod">
          <ac:chgData name="LeeHeejun" userId="f4146b6c-b8a2-4ff9-88b8-ec5eab333dbc" providerId="ADAL" clId="{D52A7C14-5F86-497B-BE86-5EC1FEB44EF3}" dt="2020-06-10T04:24:14.196" v="21" actId="14100"/>
          <ac:cxnSpMkLst>
            <pc:docMk/>
            <pc:sldMk cId="2228460497" sldId="446"/>
            <ac:cxnSpMk id="81" creationId="{6F088C2C-F5E3-488C-AF57-1498AD12D9C5}"/>
          </ac:cxnSpMkLst>
        </pc:cxnChg>
        <pc:cxnChg chg="mod">
          <ac:chgData name="LeeHeejun" userId="f4146b6c-b8a2-4ff9-88b8-ec5eab333dbc" providerId="ADAL" clId="{D52A7C14-5F86-497B-BE86-5EC1FEB44EF3}" dt="2020-06-10T04:24:26.213" v="24" actId="14100"/>
          <ac:cxnSpMkLst>
            <pc:docMk/>
            <pc:sldMk cId="2228460497" sldId="446"/>
            <ac:cxnSpMk id="93" creationId="{69B2905D-D786-42FD-83EB-5FEDDD645611}"/>
          </ac:cxnSpMkLst>
        </pc:cxnChg>
        <pc:cxnChg chg="mod">
          <ac:chgData name="LeeHeejun" userId="f4146b6c-b8a2-4ff9-88b8-ec5eab333dbc" providerId="ADAL" clId="{D52A7C14-5F86-497B-BE86-5EC1FEB44EF3}" dt="2020-06-10T04:24:19.857" v="22" actId="14100"/>
          <ac:cxnSpMkLst>
            <pc:docMk/>
            <pc:sldMk cId="2228460497" sldId="446"/>
            <ac:cxnSpMk id="96" creationId="{9EE25F4F-845A-41A7-8035-BE1D6DAFA720}"/>
          </ac:cxnSpMkLst>
        </pc:cxnChg>
      </pc:sldChg>
      <pc:sldChg chg="addSp modSp add mod">
        <pc:chgData name="LeeHeejun" userId="f4146b6c-b8a2-4ff9-88b8-ec5eab333dbc" providerId="ADAL" clId="{D52A7C14-5F86-497B-BE86-5EC1FEB44EF3}" dt="2020-06-10T04:26:58.710" v="66"/>
        <pc:sldMkLst>
          <pc:docMk/>
          <pc:sldMk cId="2612902921" sldId="447"/>
        </pc:sldMkLst>
        <pc:spChg chg="mod">
          <ac:chgData name="LeeHeejun" userId="f4146b6c-b8a2-4ff9-88b8-ec5eab333dbc" providerId="ADAL" clId="{D52A7C14-5F86-497B-BE86-5EC1FEB44EF3}" dt="2020-06-10T04:26:58.710" v="66"/>
          <ac:spMkLst>
            <pc:docMk/>
            <pc:sldMk cId="2612902921" sldId="447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7" creationId="{425E7D62-786F-481F-8389-7147CB1BFF6A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8" creationId="{DF8D4E06-C305-461B-AA32-E03B56460A49}"/>
          </ac:spMkLst>
        </pc:spChg>
        <pc:grpChg chg="add mod">
          <ac:chgData name="LeeHeejun" userId="f4146b6c-b8a2-4ff9-88b8-ec5eab333dbc" providerId="ADAL" clId="{D52A7C14-5F86-497B-BE86-5EC1FEB44EF3}" dt="2020-06-10T04:26:08.956" v="33" actId="571"/>
          <ac:grpSpMkLst>
            <pc:docMk/>
            <pc:sldMk cId="2612902921" sldId="447"/>
            <ac:grpSpMk id="136" creationId="{0A24C17B-DFBB-44DD-B55C-2D7FB1B479F2}"/>
          </ac:grpSpMkLst>
        </pc:grpChg>
        <pc:cxnChg chg="mod">
          <ac:chgData name="LeeHeejun" userId="f4146b6c-b8a2-4ff9-88b8-ec5eab333dbc" providerId="ADAL" clId="{D52A7C14-5F86-497B-BE86-5EC1FEB44EF3}" dt="2020-06-10T04:26:15.957" v="37" actId="14100"/>
          <ac:cxnSpMkLst>
            <pc:docMk/>
            <pc:sldMk cId="2612902921" sldId="447"/>
            <ac:cxnSpMk id="96" creationId="{9EE25F4F-845A-41A7-8035-BE1D6DAFA720}"/>
          </ac:cxnSpMkLst>
        </pc:cxnChg>
        <pc:cxnChg chg="add mod">
          <ac:chgData name="LeeHeejun" userId="f4146b6c-b8a2-4ff9-88b8-ec5eab333dbc" providerId="ADAL" clId="{D52A7C14-5F86-497B-BE86-5EC1FEB44EF3}" dt="2020-06-10T04:26:19.422" v="39" actId="14100"/>
          <ac:cxnSpMkLst>
            <pc:docMk/>
            <pc:sldMk cId="2612902921" sldId="447"/>
            <ac:cxnSpMk id="141" creationId="{FE7B95D4-BDF0-42AC-BA0D-B92779CB7C54}"/>
          </ac:cxnSpMkLst>
        </pc:cxnChg>
      </pc:sldChg>
    </pc:docChg>
  </pc:docChgLst>
  <pc:docChgLst>
    <pc:chgData name="하 유빈" userId="1d15002924e1d13b" providerId="LiveId" clId="{506D4E40-129B-4FF8-A049-F7F930A5BB4D}"/>
    <pc:docChg chg="undo custSel addSld delSld modSld modSection">
      <pc:chgData name="하 유빈" userId="1d15002924e1d13b" providerId="LiveId" clId="{506D4E40-129B-4FF8-A049-F7F930A5BB4D}" dt="2020-01-12T10:19:39.861" v="1964" actId="20577"/>
      <pc:docMkLst>
        <pc:docMk/>
      </pc:docMkLst>
      <pc:sldChg chg="delSp modSp">
        <pc:chgData name="하 유빈" userId="1d15002924e1d13b" providerId="LiveId" clId="{506D4E40-129B-4FF8-A049-F7F930A5BB4D}" dt="2020-01-12T09:48:55.630" v="95" actId="478"/>
        <pc:sldMkLst>
          <pc:docMk/>
          <pc:sldMk cId="224519453" sldId="256"/>
        </pc:sldMkLst>
        <pc:spChg chg="mod">
          <ac:chgData name="하 유빈" userId="1d15002924e1d13b" providerId="LiveId" clId="{506D4E40-129B-4FF8-A049-F7F930A5BB4D}" dt="2020-01-12T09:48:47.320" v="94" actId="20577"/>
          <ac:spMkLst>
            <pc:docMk/>
            <pc:sldMk cId="224519453" sldId="256"/>
            <ac:spMk id="2" creationId="{9D83EAB5-4A36-4911-BDD5-6D25502500DA}"/>
          </ac:spMkLst>
        </pc:spChg>
        <pc:spChg chg="del">
          <ac:chgData name="하 유빈" userId="1d15002924e1d13b" providerId="LiveId" clId="{506D4E40-129B-4FF8-A049-F7F930A5BB4D}" dt="2020-01-12T09:48:55.630" v="95" actId="478"/>
          <ac:spMkLst>
            <pc:docMk/>
            <pc:sldMk cId="224519453" sldId="256"/>
            <ac:spMk id="7" creationId="{88CC8CDA-AC03-4EFA-849B-AD9A7E688474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834268768" sldId="25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521086726" sldId="305"/>
        </pc:sldMkLst>
      </pc:sldChg>
      <pc:sldChg chg="delSp modSp">
        <pc:chgData name="하 유빈" userId="1d15002924e1d13b" providerId="LiveId" clId="{506D4E40-129B-4FF8-A049-F7F930A5BB4D}" dt="2020-01-12T10:01:19.872" v="973" actId="20577"/>
        <pc:sldMkLst>
          <pc:docMk/>
          <pc:sldMk cId="364904823" sldId="306"/>
        </pc:sldMkLst>
        <pc:spChg chg="mod">
          <ac:chgData name="하 유빈" userId="1d15002924e1d13b" providerId="LiveId" clId="{506D4E40-129B-4FF8-A049-F7F930A5BB4D}" dt="2020-01-12T10:01:19.872" v="973" actId="20577"/>
          <ac:spMkLst>
            <pc:docMk/>
            <pc:sldMk cId="364904823" sldId="306"/>
            <ac:spMk id="6" creationId="{7D93ECB6-8334-4B1C-80BB-7690641B2741}"/>
          </ac:spMkLst>
        </pc:spChg>
        <pc:spChg chg="mod">
          <ac:chgData name="하 유빈" userId="1d15002924e1d13b" providerId="LiveId" clId="{506D4E40-129B-4FF8-A049-F7F930A5BB4D}" dt="2020-01-12T09:53:32.951" v="102"/>
          <ac:spMkLst>
            <pc:docMk/>
            <pc:sldMk cId="364904823" sldId="306"/>
            <ac:spMk id="8" creationId="{F4222E29-F3FA-46F0-BFC7-4662F98A64AB}"/>
          </ac:spMkLst>
        </pc:spChg>
        <pc:picChg chg="del mod">
          <ac:chgData name="하 유빈" userId="1d15002924e1d13b" providerId="LiveId" clId="{506D4E40-129B-4FF8-A049-F7F930A5BB4D}" dt="2020-01-12T09:53:33.816" v="104" actId="478"/>
          <ac:picMkLst>
            <pc:docMk/>
            <pc:sldMk cId="364904823" sldId="306"/>
            <ac:picMk id="2" creationId="{6C3921BA-5D15-415E-85C2-D59D7D65547E}"/>
          </ac:picMkLst>
        </pc:picChg>
      </pc:sldChg>
      <pc:sldChg chg="addSp delSp modSp add">
        <pc:chgData name="하 유빈" userId="1d15002924e1d13b" providerId="LiveId" clId="{506D4E40-129B-4FF8-A049-F7F930A5BB4D}" dt="2020-01-12T10:14:03.501" v="1807" actId="692"/>
        <pc:sldMkLst>
          <pc:docMk/>
          <pc:sldMk cId="1993197754" sldId="307"/>
        </pc:sldMkLst>
        <pc:spChg chg="mod">
          <ac:chgData name="하 유빈" userId="1d15002924e1d13b" providerId="LiveId" clId="{506D4E40-129B-4FF8-A049-F7F930A5BB4D}" dt="2020-01-12T10:01:44.462" v="988"/>
          <ac:spMkLst>
            <pc:docMk/>
            <pc:sldMk cId="1993197754" sldId="307"/>
            <ac:spMk id="2" creationId="{B6A6ABB4-EE2B-4818-8A66-0F3ABB75F0ED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4" creationId="{350A251A-9A5D-47C6-A985-43E4F71BFC13}"/>
          </ac:spMkLst>
        </pc:spChg>
        <pc:spChg chg="del mod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5" creationId="{A353F6D6-9E60-4D6F-914A-7A8A49854D28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6" creationId="{A5495651-DDF4-47E5-850D-09AFB83CF63A}"/>
          </ac:spMkLst>
        </pc:spChg>
        <pc:spChg chg="add mod">
          <ac:chgData name="하 유빈" userId="1d15002924e1d13b" providerId="LiveId" clId="{506D4E40-129B-4FF8-A049-F7F930A5BB4D}" dt="2020-01-12T10:03:40.727" v="1077" actId="1036"/>
          <ac:spMkLst>
            <pc:docMk/>
            <pc:sldMk cId="1993197754" sldId="307"/>
            <ac:spMk id="9" creationId="{035542D4-EF17-477D-9B1E-FCB2E3126D9B}"/>
          </ac:spMkLst>
        </pc:spChg>
        <pc:spChg chg="add mod ord">
          <ac:chgData name="하 유빈" userId="1d15002924e1d13b" providerId="LiveId" clId="{506D4E40-129B-4FF8-A049-F7F930A5BB4D}" dt="2020-01-12T10:08:11.615" v="1523"/>
          <ac:spMkLst>
            <pc:docMk/>
            <pc:sldMk cId="1993197754" sldId="307"/>
            <ac:spMk id="10" creationId="{8A435F41-C21E-49D0-8BB4-FB494B47DD98}"/>
          </ac:spMkLst>
        </pc:spChg>
        <pc:spChg chg="add del mod">
          <ac:chgData name="하 유빈" userId="1d15002924e1d13b" providerId="LiveId" clId="{506D4E40-129B-4FF8-A049-F7F930A5BB4D}" dt="2020-01-12T10:09:23.160" v="1601" actId="478"/>
          <ac:spMkLst>
            <pc:docMk/>
            <pc:sldMk cId="1993197754" sldId="307"/>
            <ac:spMk id="11" creationId="{DE8F8B15-EAD0-4C84-991B-75BD50FDE21A}"/>
          </ac:spMkLst>
        </pc:spChg>
        <pc:spChg chg="add mod">
          <ac:chgData name="하 유빈" userId="1d15002924e1d13b" providerId="LiveId" clId="{506D4E40-129B-4FF8-A049-F7F930A5BB4D}" dt="2020-01-12T10:09:50.247" v="1606" actId="207"/>
          <ac:spMkLst>
            <pc:docMk/>
            <pc:sldMk cId="1993197754" sldId="307"/>
            <ac:spMk id="12" creationId="{1F625D5C-454E-47C9-BA89-11F65F97411C}"/>
          </ac:spMkLst>
        </pc:spChg>
        <pc:spChg chg="add mod">
          <ac:chgData name="하 유빈" userId="1d15002924e1d13b" providerId="LiveId" clId="{506D4E40-129B-4FF8-A049-F7F930A5BB4D}" dt="2020-01-12T10:09:55.317" v="1608" actId="1076"/>
          <ac:spMkLst>
            <pc:docMk/>
            <pc:sldMk cId="1993197754" sldId="307"/>
            <ac:spMk id="13" creationId="{DEA1F742-93AA-4ACF-B565-90DD30EDEBC2}"/>
          </ac:spMkLst>
        </pc:spChg>
        <pc:spChg chg="add mod">
          <ac:chgData name="하 유빈" userId="1d15002924e1d13b" providerId="LiveId" clId="{506D4E40-129B-4FF8-A049-F7F930A5BB4D}" dt="2020-01-12T10:09:57.449" v="1610" actId="1076"/>
          <ac:spMkLst>
            <pc:docMk/>
            <pc:sldMk cId="1993197754" sldId="307"/>
            <ac:spMk id="14" creationId="{EC82F45B-C780-42B8-8041-B40CB729EAF3}"/>
          </ac:spMkLst>
        </pc:spChg>
        <pc:spChg chg="add mod">
          <ac:chgData name="하 유빈" userId="1d15002924e1d13b" providerId="LiveId" clId="{506D4E40-129B-4FF8-A049-F7F930A5BB4D}" dt="2020-01-12T10:10:00.966" v="1612" actId="1076"/>
          <ac:spMkLst>
            <pc:docMk/>
            <pc:sldMk cId="1993197754" sldId="307"/>
            <ac:spMk id="15" creationId="{BF25F403-7D3B-40A9-BE02-F328A2DE23ED}"/>
          </ac:spMkLst>
        </pc:spChg>
        <pc:spChg chg="add mod">
          <ac:chgData name="하 유빈" userId="1d15002924e1d13b" providerId="LiveId" clId="{506D4E40-129B-4FF8-A049-F7F930A5BB4D}" dt="2020-01-12T10:10:04.839" v="1614" actId="1076"/>
          <ac:spMkLst>
            <pc:docMk/>
            <pc:sldMk cId="1993197754" sldId="307"/>
            <ac:spMk id="16" creationId="{7D37DFA5-C0A6-41C4-8B68-69E742210F72}"/>
          </ac:spMkLst>
        </pc:spChg>
        <pc:spChg chg="add mod">
          <ac:chgData name="하 유빈" userId="1d15002924e1d13b" providerId="LiveId" clId="{506D4E40-129B-4FF8-A049-F7F930A5BB4D}" dt="2020-01-12T10:10:08.330" v="1616" actId="1076"/>
          <ac:spMkLst>
            <pc:docMk/>
            <pc:sldMk cId="1993197754" sldId="307"/>
            <ac:spMk id="17" creationId="{9AC2A114-55A9-4C0D-84B5-95183E4016D4}"/>
          </ac:spMkLst>
        </pc:spChg>
        <pc:spChg chg="add mod">
          <ac:chgData name="하 유빈" userId="1d15002924e1d13b" providerId="LiveId" clId="{506D4E40-129B-4FF8-A049-F7F930A5BB4D}" dt="2020-01-12T10:10:12.864" v="1618" actId="1076"/>
          <ac:spMkLst>
            <pc:docMk/>
            <pc:sldMk cId="1993197754" sldId="307"/>
            <ac:spMk id="18" creationId="{4DF08F6B-3F26-495F-BA54-E910778B5CDD}"/>
          </ac:spMkLst>
        </pc:spChg>
        <pc:spChg chg="add mod">
          <ac:chgData name="하 유빈" userId="1d15002924e1d13b" providerId="LiveId" clId="{506D4E40-129B-4FF8-A049-F7F930A5BB4D}" dt="2020-01-12T10:10:15.904" v="1620" actId="1076"/>
          <ac:spMkLst>
            <pc:docMk/>
            <pc:sldMk cId="1993197754" sldId="307"/>
            <ac:spMk id="19" creationId="{9F8CE050-C325-4AD1-97B3-1C2DD89FC056}"/>
          </ac:spMkLst>
        </pc:spChg>
        <pc:spChg chg="add mod">
          <ac:chgData name="하 유빈" userId="1d15002924e1d13b" providerId="LiveId" clId="{506D4E40-129B-4FF8-A049-F7F930A5BB4D}" dt="2020-01-12T10:10:18.313" v="1622" actId="1076"/>
          <ac:spMkLst>
            <pc:docMk/>
            <pc:sldMk cId="1993197754" sldId="307"/>
            <ac:spMk id="20" creationId="{4CC7059E-5F73-4498-A1B4-7FAAB72DDC4C}"/>
          </ac:spMkLst>
        </pc:spChg>
        <pc:spChg chg="add mod">
          <ac:chgData name="하 유빈" userId="1d15002924e1d13b" providerId="LiveId" clId="{506D4E40-129B-4FF8-A049-F7F930A5BB4D}" dt="2020-01-12T10:11:50.903" v="1736" actId="1076"/>
          <ac:spMkLst>
            <pc:docMk/>
            <pc:sldMk cId="1993197754" sldId="307"/>
            <ac:spMk id="21" creationId="{6D093A00-1355-400E-8CDF-17AB7C4F71A0}"/>
          </ac:spMkLst>
        </pc:spChg>
        <pc:spChg chg="add mod">
          <ac:chgData name="하 유빈" userId="1d15002924e1d13b" providerId="LiveId" clId="{506D4E40-129B-4FF8-A049-F7F930A5BB4D}" dt="2020-01-12T10:13:43.313" v="1804" actId="1076"/>
          <ac:spMkLst>
            <pc:docMk/>
            <pc:sldMk cId="1993197754" sldId="307"/>
            <ac:spMk id="22" creationId="{D7C85404-A86B-475B-B181-BF75466E1ED6}"/>
          </ac:spMkLst>
        </pc:spChg>
        <pc:picChg chg="add mod modCrop">
          <ac:chgData name="하 유빈" userId="1d15002924e1d13b" providerId="LiveId" clId="{506D4E40-129B-4FF8-A049-F7F930A5BB4D}" dt="2020-01-12T10:08:34.607" v="1529" actId="1076"/>
          <ac:picMkLst>
            <pc:docMk/>
            <pc:sldMk cId="1993197754" sldId="307"/>
            <ac:picMk id="8" creationId="{8B76A546-0C65-4C0D-ACF2-079D7328086B}"/>
          </ac:picMkLst>
        </pc:picChg>
        <pc:cxnChg chg="add mod">
          <ac:chgData name="하 유빈" userId="1d15002924e1d13b" providerId="LiveId" clId="{506D4E40-129B-4FF8-A049-F7F930A5BB4D}" dt="2020-01-12T10:14:03.501" v="1807" actId="692"/>
          <ac:cxnSpMkLst>
            <pc:docMk/>
            <pc:sldMk cId="1993197754" sldId="307"/>
            <ac:cxnSpMk id="24" creationId="{E812F4FA-F57D-4091-B0C9-D788897DB098}"/>
          </ac:cxnSpMkLst>
        </pc:cxn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137603367" sldId="307"/>
        </pc:sldMkLst>
      </pc:sldChg>
      <pc:sldChg chg="delSp modSp add">
        <pc:chgData name="하 유빈" userId="1d15002924e1d13b" providerId="LiveId" clId="{506D4E40-129B-4FF8-A049-F7F930A5BB4D}" dt="2020-01-12T10:19:39.861" v="1964" actId="20577"/>
        <pc:sldMkLst>
          <pc:docMk/>
          <pc:sldMk cId="3155383978" sldId="308"/>
        </pc:sldMkLst>
        <pc:spChg chg="mod">
          <ac:chgData name="하 유빈" userId="1d15002924e1d13b" providerId="LiveId" clId="{506D4E40-129B-4FF8-A049-F7F930A5BB4D}" dt="2020-01-12T10:12:41.678" v="1769"/>
          <ac:spMkLst>
            <pc:docMk/>
            <pc:sldMk cId="3155383978" sldId="308"/>
            <ac:spMk id="2" creationId="{958FB0B7-F829-45E8-9594-47EBD699E84D}"/>
          </ac:spMkLst>
        </pc:spChg>
        <pc:spChg chg="del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4" creationId="{0EA846FB-FD1E-4195-87D0-7865670BCD6E}"/>
          </ac:spMkLst>
        </pc:spChg>
        <pc:spChg chg="del mod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5" creationId="{22F89C91-DF91-447D-B16A-2869F3ED5012}"/>
          </ac:spMkLst>
        </pc:spChg>
        <pc:spChg chg="mod">
          <ac:chgData name="하 유빈" userId="1d15002924e1d13b" providerId="LiveId" clId="{506D4E40-129B-4FF8-A049-F7F930A5BB4D}" dt="2020-01-12T10:19:39.861" v="1964" actId="20577"/>
          <ac:spMkLst>
            <pc:docMk/>
            <pc:sldMk cId="3155383978" sldId="308"/>
            <ac:spMk id="6" creationId="{2B498381-A130-4FFD-AA53-5DDE8C5CFE76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018791331" sldId="30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00289683" sldId="30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29890160" sldId="31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19731680" sldId="31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4212108" sldId="31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067813506" sldId="31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525562069" sldId="31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145618514" sldId="31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33121770" sldId="31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711649972" sldId="31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96144401" sldId="31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49078248" sldId="32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411377255" sldId="32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13441" sldId="32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39399029" sldId="32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84746484" sldId="32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57690018" sldId="32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668451572" sldId="32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4356322" sldId="32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0107587" sldId="32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697991" sldId="33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761501" sldId="33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9366780" sldId="33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016808869" sldId="33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325291" sldId="33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40339171" sldId="33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74897757" sldId="33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25988567" sldId="33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8030305" sldId="33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37972427" sldId="3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1833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4EB37C39-CD54-4508-B6FC-BB66DEF7D0C6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1833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3EABA07C-8AAB-4483-824C-C5B8AAAEC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3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9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ED12B701-26E6-407A-B4C4-B57FDCB4C350}" type="datetimeFigureOut">
              <a:rPr lang="ko-KR" altLang="en-US" smtClean="0"/>
              <a:pPr/>
              <a:t>2023-11-10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13325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9" tIns="46219" rIns="92439" bIns="4621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7" y="4760399"/>
            <a:ext cx="5511800" cy="4509851"/>
          </a:xfrm>
          <a:prstGeom prst="rect">
            <a:avLst/>
          </a:prstGeom>
        </p:spPr>
        <p:txBody>
          <a:bodyPr vert="horz" lIns="92439" tIns="46219" rIns="92439" bIns="4621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9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0490435A-6D06-477E-8EB0-6DC33267CF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5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1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10000"/>
          </a:blip>
          <a:srcRect l="353" r="11504"/>
          <a:stretch>
            <a:fillRect/>
          </a:stretch>
        </p:blipFill>
        <p:spPr bwMode="auto">
          <a:xfrm>
            <a:off x="-23083" y="0"/>
            <a:ext cx="91074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 userDrawn="1"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8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/>
        </p:nvSpPr>
        <p:spPr>
          <a:xfrm>
            <a:off x="971600" y="59680"/>
            <a:ext cx="11583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300000" rev="0"/>
              </a:camera>
              <a:lightRig rig="threePt" dir="t"/>
            </a:scene3d>
            <a:sp3d extrusionH="127000">
              <a:extrusionClr>
                <a:schemeClr val="bg1"/>
              </a:extrusionClr>
            </a:sp3d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Pusan</a:t>
            </a:r>
            <a:b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</a:br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National</a:t>
            </a: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University</a:t>
            </a:r>
            <a:endParaRPr lang="ko-KR" altLang="en-US" sz="1600" b="1" dirty="0">
              <a:solidFill>
                <a:schemeClr val="bg1"/>
              </a:solidFill>
              <a:effectLst>
                <a:outerShdw blurRad="50800" dist="50800" dir="2700000" sx="103000" sy="103000" algn="tl" rotWithShape="0">
                  <a:prstClr val="black">
                    <a:alpha val="41000"/>
                  </a:prstClr>
                </a:outerShdw>
              </a:effectLst>
            </a:endParaRPr>
          </a:p>
        </p:txBody>
      </p:sp>
      <p:pic>
        <p:nvPicPr>
          <p:cNvPr id="1026" name="Picture 2" descr="C:\Users\Benjamin\Pictures\부산대 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4" y="105410"/>
            <a:ext cx="732873" cy="7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/>
          <p:cNvSpPr>
            <a:spLocks noGrp="1"/>
          </p:cNvSpPr>
          <p:nvPr>
            <p:ph type="title" hasCustomPrompt="1"/>
          </p:nvPr>
        </p:nvSpPr>
        <p:spPr>
          <a:xfrm>
            <a:off x="4571999" y="908720"/>
            <a:ext cx="4133055" cy="1069498"/>
          </a:xfrm>
        </p:spPr>
        <p:txBody>
          <a:bodyPr>
            <a:normAutofit/>
          </a:bodyPr>
          <a:lstStyle>
            <a:lvl1pPr algn="r"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213360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20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6228184" y="234888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부서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28184" y="2565648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직장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28184" y="2781672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기타</a:t>
            </a:r>
          </a:p>
        </p:txBody>
      </p:sp>
      <p:sp>
        <p:nvSpPr>
          <p:cNvPr id="26" name="날짜 개체 틀 10"/>
          <p:cNvSpPr txBox="1">
            <a:spLocks/>
          </p:cNvSpPr>
          <p:nvPr userDrawn="1"/>
        </p:nvSpPr>
        <p:spPr>
          <a:xfrm>
            <a:off x="0" y="26369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5E5233F-8CAE-4664-BE4D-2A37A073A3BB}" type="datetime4">
              <a:rPr lang="en-US" altLang="ko-KR" sz="1400" b="1" smtClean="0">
                <a:solidFill>
                  <a:schemeClr val="bg1"/>
                </a:solidFill>
              </a:rPr>
              <a:pPr algn="r"/>
              <a:t>November 10, 2023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16"/>
          <p:cNvSpPr>
            <a:spLocks noGrp="1"/>
          </p:cNvSpPr>
          <p:nvPr>
            <p:ph type="body" sz="quarter" idx="17" hasCustomPrompt="1"/>
          </p:nvPr>
        </p:nvSpPr>
        <p:spPr>
          <a:xfrm>
            <a:off x="144363" y="3140968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직장</a:t>
            </a:r>
          </a:p>
        </p:txBody>
      </p:sp>
      <p:sp>
        <p:nvSpPr>
          <p:cNvPr id="28" name="텍스트 개체 틀 16"/>
          <p:cNvSpPr>
            <a:spLocks noGrp="1"/>
          </p:cNvSpPr>
          <p:nvPr>
            <p:ph type="body" sz="quarter" idx="18" hasCustomPrompt="1"/>
          </p:nvPr>
        </p:nvSpPr>
        <p:spPr>
          <a:xfrm>
            <a:off x="150178" y="3717032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 err="1"/>
              <a:t>홈피</a:t>
            </a:r>
            <a:endParaRPr lang="ko-KR" altLang="en-US" dirty="0"/>
          </a:p>
        </p:txBody>
      </p:sp>
      <p:sp>
        <p:nvSpPr>
          <p:cNvPr id="29" name="텍스트 개체 틀 16"/>
          <p:cNvSpPr>
            <a:spLocks noGrp="1"/>
          </p:cNvSpPr>
          <p:nvPr>
            <p:ph type="body" sz="quarter" idx="19" hasCustomPrompt="1"/>
          </p:nvPr>
        </p:nvSpPr>
        <p:spPr>
          <a:xfrm>
            <a:off x="134547" y="4293096"/>
            <a:ext cx="1979365" cy="3956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ko-KR" altLang="en-US" sz="12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메일</a:t>
            </a:r>
          </a:p>
        </p:txBody>
      </p:sp>
      <p:sp>
        <p:nvSpPr>
          <p:cNvPr id="30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6228184" y="5144316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33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6228184" y="5805264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B673FBB5-9882-4912-8909-D0E3682DB0F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" y="777531"/>
            <a:ext cx="2195735" cy="11366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ED2B-C213-4060-8FC2-8CC1C6AD9DB8}" type="datetime4">
              <a:rPr lang="en-US" altLang="ko-KR" smtClean="0"/>
              <a:t>November 10, 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3567-0DE6-4B80-9913-3464083148C3}" type="datetime4">
              <a:rPr lang="en-US" altLang="ko-KR" smtClean="0"/>
              <a:t>November 10, 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381500"/>
            <a:ext cx="9144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연결선 12"/>
          <p:cNvCxnSpPr/>
          <p:nvPr userDrawn="1"/>
        </p:nvCxnSpPr>
        <p:spPr>
          <a:xfrm>
            <a:off x="755576" y="4028509"/>
            <a:ext cx="0" cy="36004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755576" y="4405852"/>
            <a:ext cx="0" cy="679332"/>
          </a:xfrm>
          <a:prstGeom prst="line">
            <a:avLst/>
          </a:prstGeom>
          <a:ln w="34925">
            <a:solidFill>
              <a:schemeClr val="bg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4709437" y="2786444"/>
            <a:ext cx="4542366" cy="0"/>
          </a:xfrm>
          <a:prstGeom prst="line">
            <a:avLst/>
          </a:prstGeom>
          <a:ln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78904" y="4476750"/>
            <a:ext cx="3405064" cy="536426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제목</a:t>
            </a:r>
            <a:endParaRPr lang="ko-KR" altLang="en-US" dirty="0"/>
          </a:p>
        </p:txBody>
      </p:sp>
      <p:sp>
        <p:nvSpPr>
          <p:cNvPr id="9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899592" y="5439730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10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899592" y="6100678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4355976" y="1340768"/>
            <a:ext cx="4437923" cy="545880"/>
          </a:xfrm>
        </p:spPr>
        <p:txBody>
          <a:bodyPr>
            <a:noAutofit/>
          </a:bodyPr>
          <a:lstStyle>
            <a:lvl1pPr marL="0" indent="0" algn="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12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4932040" y="2426404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14" name="텍스트 개체 틀 16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2780928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2 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5195B488-8D2E-46FC-BD67-F111B17973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994472"/>
            <a:ext cx="1796040" cy="9297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pnucas.org/xe/files/attach/images/688/6debb41a26afda89c09c3af5318a977a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602571" y="-792088"/>
            <a:ext cx="2602571" cy="792088"/>
          </a:xfrm>
          <a:prstGeom prst="rect">
            <a:avLst/>
          </a:prstGeom>
          <a:noFill/>
        </p:spPr>
      </p:pic>
      <p:cxnSp>
        <p:nvCxnSpPr>
          <p:cNvPr id="11" name="직선 연결선 10"/>
          <p:cNvCxnSpPr/>
          <p:nvPr userDrawn="1"/>
        </p:nvCxnSpPr>
        <p:spPr>
          <a:xfrm>
            <a:off x="1619672" y="1700808"/>
            <a:ext cx="1368152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71600" y="119675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2112" y="0"/>
            <a:ext cx="62484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직선 연결선 22"/>
          <p:cNvCxnSpPr/>
          <p:nvPr userDrawn="1"/>
        </p:nvCxnSpPr>
        <p:spPr>
          <a:xfrm>
            <a:off x="2934866" y="1700808"/>
            <a:ext cx="2736304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132138" y="1844674"/>
            <a:ext cx="5472310" cy="453665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  <a:p>
            <a:pPr lvl="1"/>
            <a:r>
              <a:rPr lang="ko-KR" altLang="en-US" dirty="0"/>
              <a:t>섹션 제목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986908-0BE2-4CAE-8827-583D8ED2A6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04" y="-180771"/>
            <a:ext cx="2592288" cy="13424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9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그룹 26"/>
          <p:cNvGrpSpPr/>
          <p:nvPr userDrawn="1"/>
        </p:nvGrpSpPr>
        <p:grpSpPr>
          <a:xfrm>
            <a:off x="0" y="0"/>
            <a:ext cx="9144001" cy="790575"/>
            <a:chOff x="0" y="0"/>
            <a:chExt cx="9144001" cy="790575"/>
          </a:xfrm>
        </p:grpSpPr>
        <p:pic>
          <p:nvPicPr>
            <p:cNvPr id="409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169168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3347864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072111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644009" y="0"/>
              <a:ext cx="27718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6228185" y="0"/>
              <a:ext cx="2915816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4938" y="68318"/>
            <a:ext cx="1054516" cy="545880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54000"/>
              </a:prstClr>
            </a:outerShdw>
          </a:effectLst>
        </p:spPr>
      </p:pic>
      <p:sp>
        <p:nvSpPr>
          <p:cNvPr id="20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077" y="74808"/>
            <a:ext cx="3213787" cy="54588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3414108" y="68318"/>
            <a:ext cx="4470260" cy="545880"/>
          </a:xfrm>
        </p:spPr>
        <p:txBody>
          <a:bodyPr>
            <a:noAutofit/>
          </a:bodyPr>
          <a:lstStyle>
            <a:lvl1pPr marL="342900" indent="-342900" algn="l">
              <a:buFontTx/>
              <a:buChar char="-"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980728"/>
            <a:ext cx="5976664" cy="432048"/>
          </a:xfrm>
        </p:spPr>
        <p:txBody>
          <a:bodyPr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ko-KR" altLang="en-US" dirty="0"/>
              <a:t>페이지 제목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967780" y="1484784"/>
            <a:ext cx="6124500" cy="215280"/>
          </a:xfrm>
        </p:spPr>
        <p:txBody>
          <a:bodyPr>
            <a:normAutofit/>
          </a:bodyPr>
          <a:lstStyle>
            <a:lvl1pPr marL="171450" indent="-171450" algn="l">
              <a:buFont typeface="Wingdings" panose="05000000000000000000" pitchFamily="2" charset="2"/>
              <a:buChar char="ü"/>
              <a:defRPr sz="1050"/>
            </a:lvl1pPr>
          </a:lstStyle>
          <a:p>
            <a:pPr lvl="0"/>
            <a:r>
              <a:rPr lang="ko-KR" altLang="en-US" dirty="0"/>
              <a:t>페이지 부제목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395288" y="2060575"/>
            <a:ext cx="8424862" cy="4105275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20"/>
          </p:nvPr>
        </p:nvSpPr>
        <p:spPr>
          <a:xfrm>
            <a:off x="6686872" y="6448251"/>
            <a:ext cx="21336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6F21E-3ABA-4601-9597-29AC5D70D467}" type="datetime4">
              <a:rPr lang="en-US" altLang="ko-KR" smtClean="0"/>
              <a:t>November 10, 2023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3E9E-F455-4295-82EF-4C4ED31DBC04}" type="datetime4">
              <a:rPr lang="en-US" altLang="ko-KR" smtClean="0"/>
              <a:t>November 10, 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8F1E-B2F4-4210-B0C2-9E3DF513FAED}" type="datetime4">
              <a:rPr lang="en-US" altLang="ko-KR" smtClean="0"/>
              <a:t>November 10, 2023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13F4-26D2-464A-AC16-6E63B75D4434}" type="datetime4">
              <a:rPr lang="en-US" altLang="ko-KR" smtClean="0"/>
              <a:t>November 10, 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C0F36-AA7B-4C31-B4DF-F271F8161226}" type="datetime4">
              <a:rPr lang="en-US" altLang="ko-KR" smtClean="0"/>
              <a:t>November 10, 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AE407-4248-43AD-A914-E7E174B98A1E}" type="datetime4">
              <a:rPr lang="en-US" altLang="ko-KR" smtClean="0"/>
              <a:t>November 10, 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D9B05-A3C7-4838-BD9E-594CAE39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5" y="908720"/>
            <a:ext cx="5717230" cy="1069498"/>
          </a:xfrm>
        </p:spPr>
        <p:txBody>
          <a:bodyPr>
            <a:normAutofit/>
          </a:bodyPr>
          <a:lstStyle/>
          <a:p>
            <a:r>
              <a:rPr lang="ko-KR" altLang="en-US" b="1" dirty="0"/>
              <a:t>임베디드 시스템 설계 및 실험</a:t>
            </a:r>
            <a:br>
              <a:rPr lang="en-US" altLang="ko-KR" b="1" dirty="0"/>
            </a:br>
            <a:r>
              <a:rPr lang="ko-KR" altLang="en-US" sz="2000" b="1" dirty="0"/>
              <a:t>화요일 분반</a:t>
            </a:r>
            <a:endParaRPr lang="ko-KR" altLang="en-US" b="1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5CE3E29-8BE4-4B45-B733-D9648CD11E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4547" y="5373216"/>
            <a:ext cx="1979365" cy="920897"/>
          </a:xfrm>
        </p:spPr>
        <p:txBody>
          <a:bodyPr>
            <a:noAutofit/>
          </a:bodyPr>
          <a:lstStyle/>
          <a:p>
            <a:pPr algn="r"/>
            <a:r>
              <a:rPr lang="ko-KR" altLang="en-US" dirty="0"/>
              <a:t>조교</a:t>
            </a:r>
            <a:endParaRPr lang="en-US" altLang="ko-KR" dirty="0"/>
          </a:p>
          <a:p>
            <a:pPr algn="r"/>
            <a:r>
              <a:rPr lang="ko-KR" altLang="en-US" dirty="0"/>
              <a:t>조용훈</a:t>
            </a:r>
            <a:endParaRPr lang="en-US" altLang="ko-KR" dirty="0"/>
          </a:p>
          <a:p>
            <a:pPr algn="r"/>
            <a:r>
              <a:rPr lang="en-US" altLang="ko-KR" dirty="0"/>
              <a:t>kchoyh95@pusan.ac.kr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06B8F-B7EE-4FBC-BD06-D9CEB919E575}"/>
              </a:ext>
            </a:extLst>
          </p:cNvPr>
          <p:cNvSpPr txBox="1"/>
          <p:nvPr/>
        </p:nvSpPr>
        <p:spPr>
          <a:xfrm>
            <a:off x="2735796" y="2564904"/>
            <a:ext cx="6221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/>
              <a:t>11</a:t>
            </a:r>
            <a:r>
              <a:rPr lang="ko-KR" altLang="en-US" sz="2000" b="1" dirty="0"/>
              <a:t>주차</a:t>
            </a:r>
            <a:endParaRPr lang="en-US" altLang="ko-KR" sz="2000" b="1" dirty="0"/>
          </a:p>
          <a:p>
            <a:pPr algn="r"/>
            <a:r>
              <a:rPr lang="en-US" altLang="ko-KR" sz="2000" b="1" dirty="0"/>
              <a:t>Timer &amp; PWM</a:t>
            </a:r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26F0F4-E50B-4647-AE13-AAF15770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22" y="2593487"/>
            <a:ext cx="1842290" cy="371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62C7B3-E7F0-4E76-B20F-F535DF8D63D9}"/>
              </a:ext>
            </a:extLst>
          </p:cNvPr>
          <p:cNvSpPr txBox="1"/>
          <p:nvPr/>
        </p:nvSpPr>
        <p:spPr>
          <a:xfrm>
            <a:off x="271622" y="2593487"/>
            <a:ext cx="1979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</a:rPr>
              <a:t>Nov 14, 2021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351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타이머의 종류와 특징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323528" y="980728"/>
            <a:ext cx="8208912" cy="432048"/>
          </a:xfrm>
        </p:spPr>
        <p:txBody>
          <a:bodyPr/>
          <a:lstStyle/>
          <a:p>
            <a:r>
              <a:rPr lang="en-US" altLang="ko-KR" dirty="0"/>
              <a:t>General-purpose timers (TIM2 to TIM5)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/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395610" y="1556792"/>
                <a:ext cx="8424862" cy="431453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Tx/>
                  <a:buChar char="-"/>
                </a:pPr>
                <a:r>
                  <a:rPr lang="en-US" altLang="ko-KR" b="0" dirty="0"/>
                  <a:t>General-purpose timer</a:t>
                </a:r>
                <a:r>
                  <a:rPr lang="ko-KR" altLang="en-US" b="0" dirty="0"/>
                  <a:t>은</a:t>
                </a:r>
                <a:r>
                  <a:rPr lang="en-US" altLang="ko-KR" b="0" dirty="0"/>
                  <a:t> </a:t>
                </a:r>
                <a:r>
                  <a:rPr lang="en-US" altLang="ko-KR" b="0" dirty="0" err="1"/>
                  <a:t>prescaler</a:t>
                </a:r>
                <a:r>
                  <a:rPr lang="ko-KR" altLang="en-US" b="0" dirty="0"/>
                  <a:t>를 이용해 설정 가능한 </a:t>
                </a:r>
                <a:r>
                  <a:rPr lang="en-US" altLang="ko-KR" b="0" dirty="0"/>
                  <a:t>16-bit up, down, up/down auto-reload counter</a:t>
                </a:r>
                <a:r>
                  <a:rPr lang="ko-KR" altLang="en-US" b="0" dirty="0"/>
                  <a:t>를 포함하고있다</a:t>
                </a:r>
                <a:r>
                  <a:rPr lang="en-US" altLang="ko-KR" b="0" dirty="0"/>
                  <a:t>.</a:t>
                </a:r>
              </a:p>
              <a:p>
                <a:pPr>
                  <a:lnSpc>
                    <a:spcPct val="150000"/>
                  </a:lnSpc>
                  <a:buFontTx/>
                  <a:buChar char="-"/>
                </a:pPr>
                <a:r>
                  <a:rPr lang="ko-KR" altLang="en-US" b="0" dirty="0"/>
                  <a:t>입력 신호의 펄스 길이 측정</a:t>
                </a:r>
                <a:r>
                  <a:rPr lang="en-US" altLang="ko-KR" b="0" dirty="0"/>
                  <a:t>(input capture) </a:t>
                </a:r>
                <a:r>
                  <a:rPr lang="ko-KR" altLang="en-US" b="0" dirty="0"/>
                  <a:t>또는 출력 파형 발생</a:t>
                </a:r>
                <a:r>
                  <a:rPr lang="en-US" altLang="ko-KR" b="0" dirty="0"/>
                  <a:t>(output compare and PWM) </a:t>
                </a:r>
                <a:r>
                  <a:rPr lang="ko-KR" altLang="en-US" b="0" dirty="0"/>
                  <a:t>등 다양한 용도로 사용할 수 있다</a:t>
                </a:r>
                <a:r>
                  <a:rPr lang="en-US" altLang="ko-KR" b="0" dirty="0"/>
                  <a:t>.</a:t>
                </a:r>
              </a:p>
              <a:p>
                <a:pPr>
                  <a:lnSpc>
                    <a:spcPct val="150000"/>
                  </a:lnSpc>
                  <a:buFontTx/>
                  <a:buChar char="-"/>
                </a:pPr>
                <a:r>
                  <a:rPr lang="ko-KR" altLang="en-US" b="0" dirty="0"/>
                  <a:t>펄스 길이와 파형 주기는 </a:t>
                </a:r>
                <a:r>
                  <a:rPr lang="en-US" altLang="ko-KR" b="0" dirty="0"/>
                  <a:t>timer </a:t>
                </a:r>
                <a:r>
                  <a:rPr lang="en-US" altLang="ko-KR" b="0" dirty="0" err="1"/>
                  <a:t>prescaler</a:t>
                </a:r>
                <a:r>
                  <a:rPr lang="ko-KR" altLang="en-US" b="0" dirty="0"/>
                  <a:t>와</a:t>
                </a:r>
                <a:r>
                  <a:rPr lang="en-US" altLang="ko-KR" b="0" dirty="0"/>
                  <a:t> the RCC clock controller </a:t>
                </a:r>
                <a:r>
                  <a:rPr lang="en-US" altLang="ko-KR" b="0" dirty="0" err="1"/>
                  <a:t>prescaler</a:t>
                </a:r>
                <a:r>
                  <a:rPr lang="ko-KR" altLang="en-US" b="0" dirty="0"/>
                  <a:t>를 사용하여 몇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b="0" dirty="0"/>
                  <a:t>에서 몇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ko-KR" altLang="en-US" b="0" dirty="0"/>
                  <a:t>까지 변조할 수 있다</a:t>
                </a:r>
                <a:r>
                  <a:rPr lang="en-US" altLang="ko-KR" b="0" dirty="0"/>
                  <a:t>. </a:t>
                </a:r>
                <a:r>
                  <a:rPr lang="ko-KR" altLang="en-US" b="0" dirty="0"/>
                  <a:t>타이머들은 완전히 독립적이며</a:t>
                </a:r>
                <a:r>
                  <a:rPr lang="en-US" altLang="ko-KR" b="0" dirty="0"/>
                  <a:t>, </a:t>
                </a:r>
                <a:r>
                  <a:rPr lang="ko-KR" altLang="en-US" b="0" dirty="0"/>
                  <a:t>어떤 자원도 공유하지 않으나 동기화 가능하다</a:t>
                </a:r>
                <a:r>
                  <a:rPr lang="en-US" altLang="ko-KR" b="0" dirty="0"/>
                  <a:t>.</a:t>
                </a:r>
              </a:p>
            </p:txBody>
          </p:sp>
        </mc:Choice>
        <mc:Fallback xmlns="">
          <p:sp>
            <p:nvSpPr>
              <p:cNvPr id="6" name="텍스트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395610" y="1556792"/>
                <a:ext cx="8424862" cy="4314536"/>
              </a:xfrm>
              <a:blipFill>
                <a:blip r:embed="rId2"/>
                <a:stretch>
                  <a:fillRect l="-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8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분주 계산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47" y="2407431"/>
            <a:ext cx="3048000" cy="1876425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198245" y="2060848"/>
            <a:ext cx="5334195" cy="27414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err="1"/>
              <a:t>분주란</a:t>
            </a:r>
            <a:r>
              <a:rPr lang="ko-KR" altLang="en-US" dirty="0"/>
              <a:t> </a:t>
            </a:r>
            <a:r>
              <a:rPr lang="en-US" altLang="ko-KR" dirty="0"/>
              <a:t>MCU</a:t>
            </a:r>
            <a:r>
              <a:rPr lang="ko-KR" altLang="en-US" dirty="0"/>
              <a:t>에서 제공하는 </a:t>
            </a:r>
            <a:r>
              <a:rPr lang="en-US" altLang="ko-KR" dirty="0"/>
              <a:t>Frequency</a:t>
            </a:r>
            <a:r>
              <a:rPr lang="ko-KR" altLang="en-US" dirty="0"/>
              <a:t>를 우리가 사용하기 쉬운 값으로 바꾸어 주는 것을 말합니다</a:t>
            </a:r>
            <a:r>
              <a:rPr lang="en-US" altLang="ko-KR" dirty="0"/>
              <a:t>.</a:t>
            </a:r>
            <a:br>
              <a:rPr lang="ko-KR" altLang="en-US" dirty="0"/>
            </a:b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Counter clock frequency </a:t>
            </a:r>
            <a:r>
              <a:rPr lang="ko-KR" altLang="en-US" dirty="0"/>
              <a:t>를 </a:t>
            </a:r>
            <a:r>
              <a:rPr lang="en-US" altLang="ko-KR" dirty="0"/>
              <a:t>1~65536</a:t>
            </a:r>
            <a:r>
              <a:rPr lang="ko-KR" altLang="en-US" dirty="0"/>
              <a:t>의 값으로 나누기 위해 </a:t>
            </a:r>
            <a:r>
              <a:rPr lang="en-US" altLang="ko-KR" dirty="0"/>
              <a:t>16-bit programmable </a:t>
            </a:r>
            <a:r>
              <a:rPr lang="en-US" altLang="ko-KR" dirty="0" err="1"/>
              <a:t>prescaler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period </a:t>
            </a:r>
            <a:r>
              <a:rPr lang="ko-KR" altLang="en-US" dirty="0"/>
              <a:t>로 몇 번 </a:t>
            </a:r>
            <a:r>
              <a:rPr lang="en-US" altLang="ko-KR" dirty="0"/>
              <a:t>count</a:t>
            </a:r>
            <a:r>
              <a:rPr lang="ko-KR" altLang="en-US" dirty="0"/>
              <a:t>하는지 설정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D227F81F-F410-4C3A-A10E-ADB13DE63B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528" y="980728"/>
            <a:ext cx="8208912" cy="432048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General-purpose timers (TIM2 to TIM5)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7651" y="4494462"/>
                <a:ext cx="3992118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𝑐𝑙𝑘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𝑝𝑟𝑒𝑠𝑐𝑎𝑙𝑒𝑟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주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파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51" y="4494462"/>
                <a:ext cx="3992118" cy="5670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743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Clock frequency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57232"/>
            <a:ext cx="7991475" cy="50387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44208" y="3517472"/>
            <a:ext cx="93610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CBF45-3186-4C6E-A7ED-FD31D84040FF}"/>
              </a:ext>
            </a:extLst>
          </p:cNvPr>
          <p:cNvSpPr txBox="1"/>
          <p:nvPr/>
        </p:nvSpPr>
        <p:spPr>
          <a:xfrm>
            <a:off x="251520" y="813943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라이브러리에서 설정된 </a:t>
            </a:r>
            <a:r>
              <a:rPr lang="en-US" altLang="ko-KR" dirty="0"/>
              <a:t>timer</a:t>
            </a:r>
            <a:r>
              <a:rPr lang="ko-KR" altLang="en-US" dirty="0"/>
              <a:t> </a:t>
            </a:r>
            <a:r>
              <a:rPr lang="en-US" altLang="ko-KR" dirty="0"/>
              <a:t>clock frequency </a:t>
            </a:r>
            <a:r>
              <a:rPr lang="ko-KR" altLang="en-US" dirty="0"/>
              <a:t>확인하기</a:t>
            </a:r>
          </a:p>
        </p:txBody>
      </p:sp>
    </p:spTree>
    <p:extLst>
      <p:ext uri="{BB962C8B-B14F-4D97-AF65-F5344CB8AC3E}">
        <p14:creationId xmlns:p14="http://schemas.microsoft.com/office/powerpoint/2010/main" val="1572100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Clock frequency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13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3334BF-3279-465D-8B1E-DD894E675530}"/>
              </a:ext>
            </a:extLst>
          </p:cNvPr>
          <p:cNvGrpSpPr/>
          <p:nvPr/>
        </p:nvGrpSpPr>
        <p:grpSpPr>
          <a:xfrm>
            <a:off x="610670" y="2017785"/>
            <a:ext cx="1790950" cy="1467055"/>
            <a:chOff x="179512" y="1268760"/>
            <a:chExt cx="1790950" cy="1467055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F9390099-31CA-4E4B-ACA3-5889ACAEC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268760"/>
              <a:ext cx="1790950" cy="1467055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99F2DE2-792D-41DB-BFF8-7DE438528224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2" y="1484784"/>
              <a:ext cx="100811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13B62DE-00FE-4305-8604-5A3ED1716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303" y="3573016"/>
            <a:ext cx="2715004" cy="2562583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8B5FDEF9-28D0-48B5-9909-9E92D1A56A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69"/>
          <a:stretch/>
        </p:blipFill>
        <p:spPr>
          <a:xfrm>
            <a:off x="1154267" y="4304268"/>
            <a:ext cx="2854059" cy="1582792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FB581EC5-2F61-4EA0-BBBE-D546DA2EB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354" y="2074943"/>
            <a:ext cx="5572903" cy="6763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6C86D0-4C9C-4EE7-B0E7-A69A9B16C313}"/>
              </a:ext>
            </a:extLst>
          </p:cNvPr>
          <p:cNvSpPr txBox="1"/>
          <p:nvPr/>
        </p:nvSpPr>
        <p:spPr>
          <a:xfrm>
            <a:off x="439257" y="1624504"/>
            <a:ext cx="143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BD08ECC-A1EF-4FBD-846C-52A23979DBFD}"/>
              </a:ext>
            </a:extLst>
          </p:cNvPr>
          <p:cNvCxnSpPr>
            <a:cxnSpLocks/>
          </p:cNvCxnSpPr>
          <p:nvPr/>
        </p:nvCxnSpPr>
        <p:spPr>
          <a:xfrm>
            <a:off x="3504270" y="2641908"/>
            <a:ext cx="100811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225BDB8-486B-4AC0-8451-711111147690}"/>
              </a:ext>
            </a:extLst>
          </p:cNvPr>
          <p:cNvCxnSpPr>
            <a:cxnSpLocks/>
          </p:cNvCxnSpPr>
          <p:nvPr/>
        </p:nvCxnSpPr>
        <p:spPr>
          <a:xfrm>
            <a:off x="1261584" y="5693117"/>
            <a:ext cx="21525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9A33B59-7EDB-4415-AC93-65AC65A067BD}"/>
              </a:ext>
            </a:extLst>
          </p:cNvPr>
          <p:cNvCxnSpPr>
            <a:cxnSpLocks/>
          </p:cNvCxnSpPr>
          <p:nvPr/>
        </p:nvCxnSpPr>
        <p:spPr>
          <a:xfrm>
            <a:off x="5015437" y="5798995"/>
            <a:ext cx="128475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DBB14D2-0AB3-4138-AEE4-4082DCD0B4B6}"/>
              </a:ext>
            </a:extLst>
          </p:cNvPr>
          <p:cNvSpPr txBox="1"/>
          <p:nvPr/>
        </p:nvSpPr>
        <p:spPr>
          <a:xfrm>
            <a:off x="251520" y="996497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라이브러리에서 설정된 </a:t>
            </a:r>
            <a:r>
              <a:rPr lang="en-US" altLang="ko-KR" dirty="0"/>
              <a:t>timer</a:t>
            </a:r>
            <a:r>
              <a:rPr lang="ko-KR" altLang="en-US" dirty="0"/>
              <a:t> </a:t>
            </a:r>
            <a:r>
              <a:rPr lang="en-US" altLang="ko-KR" dirty="0"/>
              <a:t>clock frequency </a:t>
            </a:r>
            <a:r>
              <a:rPr lang="ko-KR" altLang="en-US" dirty="0"/>
              <a:t>확인하기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10A801D-9D1D-4A73-AA8B-3740D873C650}"/>
              </a:ext>
            </a:extLst>
          </p:cNvPr>
          <p:cNvCxnSpPr/>
          <p:nvPr/>
        </p:nvCxnSpPr>
        <p:spPr>
          <a:xfrm>
            <a:off x="1740970" y="2233809"/>
            <a:ext cx="1673138" cy="33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399F17C-A568-4686-A6F3-4B327529D0E3}"/>
              </a:ext>
            </a:extLst>
          </p:cNvPr>
          <p:cNvCxnSpPr>
            <a:cxnSpLocks/>
          </p:cNvCxnSpPr>
          <p:nvPr/>
        </p:nvCxnSpPr>
        <p:spPr>
          <a:xfrm>
            <a:off x="4008326" y="2742091"/>
            <a:ext cx="707690" cy="1046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41BCF2D-47D1-4DFA-808F-AE9909274C42}"/>
              </a:ext>
            </a:extLst>
          </p:cNvPr>
          <p:cNvCxnSpPr>
            <a:cxnSpLocks/>
          </p:cNvCxnSpPr>
          <p:nvPr/>
        </p:nvCxnSpPr>
        <p:spPr>
          <a:xfrm flipV="1">
            <a:off x="3439354" y="5580348"/>
            <a:ext cx="1420392" cy="18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4A642F-AAFC-467A-85BC-C9868C0ECF9D}"/>
              </a:ext>
            </a:extLst>
          </p:cNvPr>
          <p:cNvSpPr txBox="1"/>
          <p:nvPr/>
        </p:nvSpPr>
        <p:spPr>
          <a:xfrm>
            <a:off x="6248792" y="556793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에서 확인</a:t>
            </a:r>
          </a:p>
        </p:txBody>
      </p:sp>
    </p:spTree>
    <p:extLst>
      <p:ext uri="{BB962C8B-B14F-4D97-AF65-F5344CB8AC3E}">
        <p14:creationId xmlns:p14="http://schemas.microsoft.com/office/powerpoint/2010/main" val="3279585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PWM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BB14D2-0AB3-4138-AEE4-4082DCD0B4B6}"/>
              </a:ext>
            </a:extLst>
          </p:cNvPr>
          <p:cNvSpPr txBox="1"/>
          <p:nvPr/>
        </p:nvSpPr>
        <p:spPr>
          <a:xfrm>
            <a:off x="251520" y="996497"/>
            <a:ext cx="8352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PWM(Pulse Width Modulation)</a:t>
            </a:r>
          </a:p>
          <a:p>
            <a:endParaRPr lang="en-US" altLang="ko-KR" dirty="0"/>
          </a:p>
          <a:p>
            <a:r>
              <a:rPr lang="ko-KR" altLang="en-US" dirty="0"/>
              <a:t>일정한 주기 내에서 </a:t>
            </a:r>
            <a:r>
              <a:rPr lang="en-US" altLang="ko-KR" dirty="0"/>
              <a:t>Duty ratio</a:t>
            </a:r>
            <a:r>
              <a:rPr lang="ko-KR" altLang="en-US" dirty="0"/>
              <a:t>를 변화 시켜서 평균 전압을 제어하는 방법</a:t>
            </a:r>
            <a:endParaRPr lang="en-US" altLang="ko-KR" dirty="0"/>
          </a:p>
          <a:p>
            <a:r>
              <a:rPr lang="en-US" altLang="ko-KR" dirty="0"/>
              <a:t>ex) 0~5V</a:t>
            </a:r>
            <a:r>
              <a:rPr lang="ko-KR" altLang="en-US" dirty="0"/>
              <a:t>의 전력 범위에서 </a:t>
            </a:r>
            <a:r>
              <a:rPr lang="en-US" altLang="ko-KR" dirty="0"/>
              <a:t>2.5V </a:t>
            </a:r>
            <a:r>
              <a:rPr lang="ko-KR" altLang="en-US" dirty="0"/>
              <a:t>전압을 가하고 싶다면</a:t>
            </a:r>
            <a:r>
              <a:rPr lang="en-US" altLang="ko-KR" dirty="0"/>
              <a:t>, 50% </a:t>
            </a:r>
            <a:r>
              <a:rPr lang="ko-KR" altLang="en-US" dirty="0" err="1"/>
              <a:t>듀티</a:t>
            </a:r>
            <a:r>
              <a:rPr lang="ko-KR" altLang="en-US" dirty="0"/>
              <a:t> 사이클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대부분의 </a:t>
            </a:r>
            <a:r>
              <a:rPr lang="ko-KR" altLang="en-US" dirty="0" err="1"/>
              <a:t>서보모터는</a:t>
            </a:r>
            <a:r>
              <a:rPr lang="ko-KR" altLang="en-US" dirty="0"/>
              <a:t> </a:t>
            </a:r>
            <a:r>
              <a:rPr lang="en-US" altLang="ko-KR" dirty="0"/>
              <a:t>50Hz ~ 1000Hz </a:t>
            </a:r>
            <a:r>
              <a:rPr lang="ko-KR" altLang="en-US" dirty="0"/>
              <a:t>의 주파수를 요구하고</a:t>
            </a:r>
            <a:endParaRPr lang="en-US" altLang="ko-KR" dirty="0"/>
          </a:p>
          <a:p>
            <a:r>
              <a:rPr lang="ko-KR" altLang="en-US" dirty="0"/>
              <a:t>데이터 시트를 반드시 확인해서 사용해야함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104" y="3644413"/>
            <a:ext cx="4086708" cy="16961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83" y="3644413"/>
            <a:ext cx="2541467" cy="19988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75656" y="5643258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SG90 </a:t>
            </a:r>
            <a:r>
              <a:rPr lang="ko-KR" altLang="en-US" sz="1400" dirty="0" err="1"/>
              <a:t>서보모터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089" y="5357528"/>
            <a:ext cx="4091359" cy="39414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686872" y="5013176"/>
            <a:ext cx="909464" cy="327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156176" y="4295639"/>
            <a:ext cx="530696" cy="213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988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PWM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520" y="999761"/>
            <a:ext cx="50422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STM32</a:t>
            </a:r>
            <a:r>
              <a:rPr lang="ko-KR" altLang="en-US" dirty="0"/>
              <a:t>보드</a:t>
            </a:r>
            <a:r>
              <a:rPr lang="en-US" altLang="ko-KR" dirty="0"/>
              <a:t> PWM </a:t>
            </a:r>
            <a:r>
              <a:rPr lang="ko-KR" altLang="en-US" dirty="0"/>
              <a:t>신호 예시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TIM3</a:t>
            </a:r>
            <a:r>
              <a:rPr lang="ko-KR" altLang="en-US" dirty="0"/>
              <a:t>의 채널 </a:t>
            </a:r>
            <a:r>
              <a:rPr lang="en-US" altLang="ko-KR" dirty="0"/>
              <a:t>3 </a:t>
            </a:r>
            <a:r>
              <a:rPr lang="ko-KR" altLang="en-US" dirty="0"/>
              <a:t>사용 예시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PB0</a:t>
            </a:r>
            <a:r>
              <a:rPr lang="ko-KR" altLang="en-US" dirty="0"/>
              <a:t>를 사용해야하며</a:t>
            </a:r>
            <a:r>
              <a:rPr lang="en-US" altLang="ko-KR" dirty="0"/>
              <a:t>, Alternate function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다른 채널 사용시 다른 핀을 사용해야함</a:t>
            </a:r>
            <a:r>
              <a:rPr lang="en-US" altLang="ko-KR" dirty="0"/>
              <a:t>.)</a:t>
            </a:r>
          </a:p>
          <a:p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337188" y="908720"/>
            <a:ext cx="3682770" cy="4866939"/>
            <a:chOff x="5137703" y="1027444"/>
            <a:chExt cx="3682770" cy="486693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7703" y="1027444"/>
              <a:ext cx="3682769" cy="4866939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5137704" y="5013176"/>
              <a:ext cx="2835212" cy="2627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948265" y="1027444"/>
              <a:ext cx="1872208" cy="2413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352142" y="5775659"/>
            <a:ext cx="3652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Datasheet Table 5. Pin definitions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-79348" y="1587639"/>
            <a:ext cx="607982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    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prescale</a:t>
            </a:r>
            <a:r>
              <a:rPr lang="ko-KR" altLang="en-US" sz="1200" dirty="0"/>
              <a:t> = (uint16_t) (</a:t>
            </a:r>
            <a:r>
              <a:rPr lang="ko-KR" altLang="en-US" sz="1200" dirty="0" err="1"/>
              <a:t>SystemCoreClock</a:t>
            </a:r>
            <a:r>
              <a:rPr lang="ko-KR" altLang="en-US" sz="1200" dirty="0"/>
              <a:t> / </a:t>
            </a:r>
            <a:r>
              <a:rPr lang="en-US" altLang="ko-KR" sz="1200" b="1" dirty="0">
                <a:solidFill>
                  <a:srgbClr val="FF0000"/>
                </a:solidFill>
              </a:rPr>
              <a:t>TODO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  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TIM_TimeBaseStructure.TIM_Period</a:t>
            </a:r>
            <a:r>
              <a:rPr lang="ko-KR" altLang="en-US" sz="1200" dirty="0"/>
              <a:t> = </a:t>
            </a:r>
            <a:r>
              <a:rPr lang="en-US" altLang="ko-KR" sz="1200" b="1" dirty="0">
                <a:solidFill>
                  <a:srgbClr val="FF0000"/>
                </a:solidFill>
              </a:rPr>
              <a:t>TODO</a:t>
            </a:r>
            <a:r>
              <a:rPr lang="ko-KR" altLang="en-US" sz="1200" dirty="0"/>
              <a:t>;         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TIM_TimeBaseStructure.TIM_Prescaler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prescale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TIM_TimeBaseStructure.TIM_ClockDivision</a:t>
            </a:r>
            <a:r>
              <a:rPr lang="ko-KR" altLang="en-US" sz="1200" dirty="0"/>
              <a:t> = 0;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TIM_TimeBaseStructure.TIM_CounterMode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TIM_CounterMode_Down</a:t>
            </a:r>
            <a:r>
              <a:rPr lang="ko-KR" altLang="en-US" sz="1200" dirty="0"/>
              <a:t>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TIM_OCInitStructure.TIM_OCMode</a:t>
            </a:r>
            <a:r>
              <a:rPr lang="ko-KR" altLang="en-US" sz="1200" dirty="0"/>
              <a:t> = TIM_OCMode_PWM1;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TIM_OCInitStructure.TIM_OCPolarity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TIM_OCPolarity_High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TIM_OCInitStructure.TIM_OutputState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TIM_OutputState_Enable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TIM_OCInitStructure.TIM_Pulse</a:t>
            </a:r>
            <a:r>
              <a:rPr lang="ko-KR" altLang="en-US" sz="1200" dirty="0"/>
              <a:t> = </a:t>
            </a:r>
            <a:r>
              <a:rPr lang="en-US" altLang="ko-KR" sz="1200" b="1" dirty="0">
                <a:solidFill>
                  <a:srgbClr val="FF0000"/>
                </a:solidFill>
              </a:rPr>
              <a:t>TODO</a:t>
            </a:r>
            <a:r>
              <a:rPr lang="ko-KR" altLang="en-US" sz="1200" dirty="0"/>
              <a:t>; </a:t>
            </a:r>
            <a:r>
              <a:rPr lang="en-US" altLang="ko-KR" sz="1200" dirty="0"/>
              <a:t>// us</a:t>
            </a:r>
            <a:endParaRPr lang="ko-KR" altLang="en-US" sz="1200" dirty="0"/>
          </a:p>
          <a:p>
            <a:r>
              <a:rPr lang="ko-KR" altLang="en-US" sz="1200" dirty="0"/>
              <a:t>    TIM_OC3Init(TIM3, &amp;</a:t>
            </a:r>
            <a:r>
              <a:rPr lang="ko-KR" altLang="en-US" sz="1200" dirty="0" err="1"/>
              <a:t>TIM_OCInitStructure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  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TIM_TimeBaseInit</a:t>
            </a:r>
            <a:r>
              <a:rPr lang="ko-KR" altLang="en-US" sz="1200" dirty="0"/>
              <a:t>(TIM3, &amp;</a:t>
            </a:r>
            <a:r>
              <a:rPr lang="ko-KR" altLang="en-US" sz="1200" dirty="0" err="1"/>
              <a:t>TIM_TimeBaseStructure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  TIM_OC3PreloadConfig(TIM3, </a:t>
            </a:r>
            <a:r>
              <a:rPr lang="ko-KR" altLang="en-US" sz="1200" dirty="0" err="1"/>
              <a:t>TIM_OCPreload_Disable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TIM_ARRPreloadConfig</a:t>
            </a:r>
            <a:r>
              <a:rPr lang="ko-KR" altLang="en-US" sz="1200" dirty="0"/>
              <a:t>(TIM3, ENABLE);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TIM_Cmd</a:t>
            </a:r>
            <a:r>
              <a:rPr lang="ko-KR" altLang="en-US" sz="1200" dirty="0"/>
              <a:t>(TIM3, ENABLE);</a:t>
            </a:r>
          </a:p>
        </p:txBody>
      </p:sp>
    </p:spTree>
    <p:extLst>
      <p:ext uri="{BB962C8B-B14F-4D97-AF65-F5344CB8AC3E}">
        <p14:creationId xmlns:p14="http://schemas.microsoft.com/office/powerpoint/2010/main" val="140680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PWM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07051B50-28FD-8EBD-2F4C-79B480A286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528" y="980728"/>
            <a:ext cx="5976664" cy="432048"/>
          </a:xfrm>
        </p:spPr>
        <p:txBody>
          <a:bodyPr/>
          <a:lstStyle/>
          <a:p>
            <a:r>
              <a:rPr lang="ko-KR" altLang="en-US" dirty="0"/>
              <a:t>금일 미션 동작 동영상</a:t>
            </a:r>
            <a:endParaRPr lang="en-US" altLang="ko-KR" dirty="0"/>
          </a:p>
        </p:txBody>
      </p:sp>
      <p:pic>
        <p:nvPicPr>
          <p:cNvPr id="11" name="KakaoTalk_20231110_165517602">
            <a:hlinkClick r:id="" action="ppaction://media"/>
            <a:extLst>
              <a:ext uri="{FF2B5EF4-FFF2-40B4-BE49-F238E27FC236}">
                <a16:creationId xmlns:a16="http://schemas.microsoft.com/office/drawing/2014/main" id="{2811FC09-334D-6A7E-05CA-B01C822D15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5040453" y="2769246"/>
            <a:ext cx="4584629" cy="2578854"/>
          </a:xfrm>
          <a:prstGeom prst="rect">
            <a:avLst/>
          </a:prstGeom>
        </p:spPr>
      </p:pic>
      <p:pic>
        <p:nvPicPr>
          <p:cNvPr id="16" name="KakaoTalk_20231110_165507893">
            <a:hlinkClick r:id="" action="ppaction://media"/>
            <a:extLst>
              <a:ext uri="{FF2B5EF4-FFF2-40B4-BE49-F238E27FC236}">
                <a16:creationId xmlns:a16="http://schemas.microsoft.com/office/drawing/2014/main" id="{1236B0CD-695F-CED9-48C3-5D059B9124D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1804" y="3374193"/>
            <a:ext cx="5292080" cy="2976795"/>
          </a:xfrm>
          <a:prstGeom prst="rect">
            <a:avLst/>
          </a:prstGeom>
        </p:spPr>
      </p:pic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8868CD87-AB89-9049-69DF-308E23B911EC}"/>
              </a:ext>
            </a:extLst>
          </p:cNvPr>
          <p:cNvSpPr txBox="1">
            <a:spLocks/>
          </p:cNvSpPr>
          <p:nvPr/>
        </p:nvSpPr>
        <p:spPr>
          <a:xfrm>
            <a:off x="395288" y="1491275"/>
            <a:ext cx="8424862" cy="467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n-ea"/>
              </a:rPr>
              <a:t>LCD </a:t>
            </a:r>
            <a:r>
              <a:rPr lang="ko-KR" altLang="en-US" dirty="0">
                <a:latin typeface="+mn-ea"/>
              </a:rPr>
              <a:t>상 </a:t>
            </a:r>
            <a:r>
              <a:rPr lang="en-US" altLang="ko-KR" dirty="0">
                <a:latin typeface="+mn-ea"/>
              </a:rPr>
              <a:t>Button </a:t>
            </a:r>
            <a:r>
              <a:rPr lang="ko-KR" altLang="en-US" dirty="0">
                <a:latin typeface="+mn-ea"/>
              </a:rPr>
              <a:t>터치 시 </a:t>
            </a:r>
            <a:r>
              <a:rPr lang="en-US" altLang="ko-KR" dirty="0">
                <a:latin typeface="+mn-ea"/>
              </a:rPr>
              <a:t>ON </a:t>
            </a:r>
            <a:r>
              <a:rPr lang="ko-KR" altLang="en-US" dirty="0">
                <a:latin typeface="+mn-ea"/>
              </a:rPr>
              <a:t>상태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초 마다 </a:t>
            </a:r>
            <a:r>
              <a:rPr lang="en-US" altLang="ko-KR" dirty="0">
                <a:latin typeface="+mn-ea"/>
              </a:rPr>
              <a:t>LED1 TOGGLE &amp; 5</a:t>
            </a:r>
            <a:r>
              <a:rPr lang="ko-KR" altLang="en-US" dirty="0">
                <a:latin typeface="+mn-ea"/>
              </a:rPr>
              <a:t>초마다 </a:t>
            </a:r>
            <a:r>
              <a:rPr lang="en-US" altLang="ko-KR" dirty="0">
                <a:latin typeface="+mn-ea"/>
              </a:rPr>
              <a:t>LED 2 TOGGLE</a:t>
            </a:r>
          </a:p>
          <a:p>
            <a:pPr lvl="1"/>
            <a:r>
              <a:rPr lang="ko-KR" altLang="en-US" dirty="0" err="1">
                <a:latin typeface="+mn-ea"/>
              </a:rPr>
              <a:t>서보모터가</a:t>
            </a:r>
            <a:r>
              <a:rPr lang="ko-KR" altLang="en-US" dirty="0">
                <a:latin typeface="+mn-ea"/>
              </a:rPr>
              <a:t> 한쪽 방향으로 조금씩</a:t>
            </a:r>
            <a:r>
              <a:rPr lang="en-US" altLang="ko-KR" dirty="0">
                <a:latin typeface="+mn-ea"/>
              </a:rPr>
              <a:t>(100)</a:t>
            </a:r>
            <a:r>
              <a:rPr lang="ko-KR" altLang="en-US" dirty="0">
                <a:latin typeface="+mn-ea"/>
              </a:rPr>
              <a:t> 이동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OFF </a:t>
            </a:r>
            <a:r>
              <a:rPr lang="ko-KR" altLang="en-US" dirty="0">
                <a:latin typeface="+mn-ea"/>
              </a:rPr>
              <a:t>상태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LED TOGGLE </a:t>
            </a:r>
            <a:r>
              <a:rPr lang="ko-KR" altLang="en-US" dirty="0">
                <a:latin typeface="+mn-ea"/>
              </a:rPr>
              <a:t>동작 해제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b="0" dirty="0" err="1">
                <a:latin typeface="+mn-ea"/>
              </a:rPr>
              <a:t>서보모터가</a:t>
            </a:r>
            <a:r>
              <a:rPr lang="ko-KR" altLang="en-US" b="0" dirty="0">
                <a:latin typeface="+mn-ea"/>
              </a:rPr>
              <a:t> 반대쪽 방향으로 조금씩</a:t>
            </a:r>
            <a:r>
              <a:rPr lang="en-US" altLang="ko-KR" b="0" dirty="0">
                <a:latin typeface="+mn-ea"/>
              </a:rPr>
              <a:t>(100) </a:t>
            </a:r>
            <a:r>
              <a:rPr lang="ko-KR" altLang="en-US" b="0" dirty="0">
                <a:latin typeface="+mn-ea"/>
              </a:rPr>
              <a:t>이동</a:t>
            </a:r>
            <a:endParaRPr lang="en-US" altLang="ko-KR" b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615526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01FDB8B-7A0E-4A2B-854A-A80462ED0F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3528" y="1412776"/>
            <a:ext cx="8424862" cy="4752528"/>
          </a:xfrm>
        </p:spPr>
        <p:txBody>
          <a:bodyPr>
            <a:normAutofit/>
          </a:bodyPr>
          <a:lstStyle/>
          <a:p>
            <a:pPr lvl="0"/>
            <a:endParaRPr lang="en-US" altLang="ko-KR" dirty="0"/>
          </a:p>
          <a:p>
            <a:pPr lvl="0"/>
            <a:r>
              <a:rPr lang="ko-KR" altLang="ko-KR" dirty="0"/>
              <a:t>실험 장비들을 연결</a:t>
            </a:r>
            <a:r>
              <a:rPr lang="en-US" altLang="ko-KR" dirty="0"/>
              <a:t> </a:t>
            </a:r>
            <a:r>
              <a:rPr lang="ko-KR" altLang="en-US" dirty="0"/>
              <a:t>및 분리</a:t>
            </a:r>
            <a:r>
              <a:rPr lang="ko-KR" altLang="ko-KR" dirty="0"/>
              <a:t>할 때 반드시 모든 전원을 끄고 연결해주세요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 err="1"/>
              <a:t>장비</a:t>
            </a:r>
            <a:r>
              <a:rPr lang="ko-KR" altLang="en-US" dirty="0" err="1"/>
              <a:t>사용시</a:t>
            </a:r>
            <a:r>
              <a:rPr lang="ko-KR" altLang="en-US" dirty="0"/>
              <a:t> </a:t>
            </a:r>
            <a:r>
              <a:rPr lang="ko-KR" altLang="ko-KR" dirty="0"/>
              <a:t>충격이 가해지지 않도록 주의해주세요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자리는 항상 깔끔하게 유지하고 반드시 정리 후 퇴실해주세요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실험 </a:t>
            </a:r>
            <a:r>
              <a:rPr lang="ko-KR" altLang="ko-KR" dirty="0">
                <a:solidFill>
                  <a:srgbClr val="0070C0"/>
                </a:solidFill>
              </a:rPr>
              <a:t>소스 코드</a:t>
            </a:r>
            <a:r>
              <a:rPr lang="ko-KR" altLang="en-US" dirty="0">
                <a:solidFill>
                  <a:srgbClr val="0070C0"/>
                </a:solidFill>
              </a:rPr>
              <a:t>와 프로젝트 폴더</a:t>
            </a:r>
            <a:r>
              <a:rPr lang="ko-KR" altLang="ko-KR" dirty="0"/>
              <a:t>는 </a:t>
            </a:r>
            <a:r>
              <a:rPr lang="ko-KR" altLang="ko-KR" dirty="0">
                <a:solidFill>
                  <a:srgbClr val="FF0000"/>
                </a:solidFill>
              </a:rPr>
              <a:t>백업</a:t>
            </a:r>
            <a:r>
              <a:rPr lang="ko-KR" altLang="ko-KR" dirty="0"/>
              <a:t> 후 반드시 </a:t>
            </a:r>
            <a:r>
              <a:rPr lang="ko-KR" altLang="ko-KR" dirty="0">
                <a:solidFill>
                  <a:srgbClr val="FF0000"/>
                </a:solidFill>
              </a:rPr>
              <a:t>삭제</a:t>
            </a:r>
            <a:r>
              <a:rPr lang="ko-KR" altLang="ko-KR" dirty="0"/>
              <a:t>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장비 관리</a:t>
            </a:r>
            <a:r>
              <a:rPr lang="en-US" altLang="ko-KR" dirty="0"/>
              <a:t>, </a:t>
            </a:r>
            <a:r>
              <a:rPr lang="ko-KR" altLang="ko-KR" dirty="0"/>
              <a:t>뒷정리가 제대로 되지 않을 경우 해당 조에게 감점이 주어집니다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동작 중 케이블 절대 </a:t>
            </a:r>
            <a:r>
              <a:rPr lang="ko-KR" altLang="en-US" dirty="0" err="1">
                <a:solidFill>
                  <a:srgbClr val="FF0000"/>
                </a:solidFill>
              </a:rPr>
              <a:t>뽑지말것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보드는 전원으로 </a:t>
            </a:r>
            <a:r>
              <a:rPr lang="en-US" altLang="ko-KR" dirty="0" err="1">
                <a:solidFill>
                  <a:srgbClr val="FF0000"/>
                </a:solidFill>
              </a:rPr>
              <a:t>USBPort</a:t>
            </a:r>
            <a:r>
              <a:rPr lang="ko-KR" altLang="en-US" dirty="0">
                <a:solidFill>
                  <a:srgbClr val="FF0000"/>
                </a:solidFill>
              </a:rPr>
              <a:t>나 어댑터</a:t>
            </a:r>
            <a:r>
              <a:rPr lang="en-US" altLang="ko-KR" dirty="0">
                <a:solidFill>
                  <a:srgbClr val="FF0000"/>
                </a:solidFill>
              </a:rPr>
              <a:t>(5V,1A)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 dirty="0" err="1">
                <a:solidFill>
                  <a:srgbClr val="FF0000"/>
                </a:solidFill>
              </a:rPr>
              <a:t>사용할것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(5V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5A</a:t>
            </a:r>
            <a:r>
              <a:rPr lang="ko-KR" altLang="en-US" dirty="0">
                <a:solidFill>
                  <a:srgbClr val="FF0000"/>
                </a:solidFill>
              </a:rPr>
              <a:t> 어댑터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비슷하게 생김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와 혼동하지 말 것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사용시 보드가 </a:t>
            </a:r>
            <a:r>
              <a:rPr lang="ko-KR" altLang="en-US" dirty="0" err="1">
                <a:solidFill>
                  <a:srgbClr val="FF0000"/>
                </a:solidFill>
              </a:rPr>
              <a:t>타버림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감점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디버깅 모드 중에 보드 전원을 끄거나 연결 케이블을 분리하지 말 것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</a:p>
          <a:p>
            <a:pPr lvl="0"/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지켜지지 않을 시 해당 조 감점</a:t>
            </a:r>
            <a:endParaRPr lang="ko-KR" altLang="ko-KR" dirty="0">
              <a:solidFill>
                <a:srgbClr val="FF0000"/>
              </a:solidFill>
            </a:endParaRPr>
          </a:p>
          <a:p>
            <a:endParaRPr lang="ko-KR" altLang="en-US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95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ko-KR" altLang="en-US" dirty="0"/>
              <a:t>실험미션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9376" y="869576"/>
            <a:ext cx="433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미션 </a:t>
            </a:r>
            <a:r>
              <a:rPr lang="en-US" altLang="ko-KR" b="1" dirty="0">
                <a:solidFill>
                  <a:schemeClr val="accent6"/>
                </a:solidFill>
              </a:rPr>
              <a:t>! </a:t>
            </a:r>
            <a:r>
              <a:rPr lang="ko-KR" altLang="en-US" b="1" dirty="0">
                <a:solidFill>
                  <a:schemeClr val="accent6"/>
                </a:solidFill>
              </a:rPr>
              <a:t>별도 </a:t>
            </a:r>
            <a:r>
              <a:rPr lang="ko-KR" altLang="en-US" b="1" dirty="0" err="1">
                <a:solidFill>
                  <a:schemeClr val="accent6"/>
                </a:solidFill>
              </a:rPr>
              <a:t>미션지</a:t>
            </a:r>
            <a:r>
              <a:rPr lang="ko-KR" altLang="en-US" b="1" dirty="0">
                <a:solidFill>
                  <a:schemeClr val="accent6"/>
                </a:solidFill>
              </a:rPr>
              <a:t> 참고</a:t>
            </a: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487796"/>
            <a:ext cx="8496944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ko-KR" sz="20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실험 검사</a:t>
            </a:r>
            <a:endParaRPr lang="en-US" altLang="ko-KR" sz="20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en-US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오늘은 </a:t>
            </a:r>
            <a:r>
              <a:rPr lang="en-US" altLang="ko-KR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시간 내에 다 하고 검사 받을 수 있기를 바랍니다</a:t>
            </a:r>
            <a:endParaRPr lang="en-US" altLang="ko-KR" sz="16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0F3658-A29A-4F87-A1D8-15C5CAA4C685}"/>
              </a:ext>
            </a:extLst>
          </p:cNvPr>
          <p:cNvSpPr/>
          <p:nvPr/>
        </p:nvSpPr>
        <p:spPr>
          <a:xfrm>
            <a:off x="323528" y="5290327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나가실 때</a:t>
            </a:r>
            <a:r>
              <a:rPr lang="en-US" altLang="ko-KR" b="1" dirty="0"/>
              <a:t>,</a:t>
            </a:r>
            <a:r>
              <a:rPr lang="ko-KR" altLang="en-US" b="1" dirty="0"/>
              <a:t> 만드신 코드 및 프로젝트 폴더는 모두 백업하시고 삭제해주세요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다른 분반 파일은 만지지 마시고 조교에게 알려주세요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자리 정리정돈 안 되어 있으면 </a:t>
            </a:r>
            <a:r>
              <a:rPr lang="ko-KR" altLang="en-US" b="1" dirty="0">
                <a:solidFill>
                  <a:srgbClr val="FF0000"/>
                </a:solidFill>
              </a:rPr>
              <a:t>감점</a:t>
            </a:r>
            <a:r>
              <a:rPr lang="ko-KR" altLang="en-US" b="1" dirty="0"/>
              <a:t>합니다</a:t>
            </a:r>
            <a:r>
              <a:rPr lang="en-US" altLang="ko-KR" b="1" dirty="0"/>
              <a:t>!!!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1E602A-B32E-4E32-A897-BF6156B16A2A}"/>
              </a:ext>
            </a:extLst>
          </p:cNvPr>
          <p:cNvSpPr/>
          <p:nvPr/>
        </p:nvSpPr>
        <p:spPr>
          <a:xfrm>
            <a:off x="251520" y="2708920"/>
            <a:ext cx="7992888" cy="1287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이번 주 실험 결과 보고서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및 소스 코드 및 실험 동작 영상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이론부터 실습까지 </a:t>
            </a:r>
            <a:r>
              <a:rPr lang="ko-KR" altLang="ko-KR" sz="14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전반적인 내용을 포함</a:t>
            </a: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하도록 작성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(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실험 과정 사진 찍으시면 좋아요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)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다음 실험시간 전까지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PLATO 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제출</a:t>
            </a:r>
            <a:endParaRPr lang="en-US" altLang="ko-KR" sz="14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소스 코드는 직접 작성 및 수정한 파일만 제출</a:t>
            </a:r>
            <a:endParaRPr lang="en-US" altLang="ko-KR" sz="14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7C97A-B5C1-4522-BBD2-A646113A7EB0}"/>
              </a:ext>
            </a:extLst>
          </p:cNvPr>
          <p:cNvSpPr txBox="1"/>
          <p:nvPr/>
        </p:nvSpPr>
        <p:spPr>
          <a:xfrm>
            <a:off x="1583668" y="4416273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예비 발표 조는 발표 자료</a:t>
            </a:r>
            <a:r>
              <a:rPr lang="en-US" altLang="ko-KR" dirty="0"/>
              <a:t>(</a:t>
            </a:r>
            <a:r>
              <a:rPr lang="ko-KR" altLang="en-US" dirty="0"/>
              <a:t>영상</a:t>
            </a:r>
            <a:r>
              <a:rPr lang="en-US" altLang="ko-KR" dirty="0"/>
              <a:t>)</a:t>
            </a:r>
            <a:r>
              <a:rPr lang="ko-KR" altLang="en-US" dirty="0"/>
              <a:t> 만들어서</a:t>
            </a:r>
            <a:endParaRPr lang="en-US" altLang="ko-KR" dirty="0"/>
          </a:p>
          <a:p>
            <a:pPr algn="ctr"/>
            <a:r>
              <a:rPr lang="ko-KR" altLang="en-US" dirty="0"/>
              <a:t>일요일 </a:t>
            </a:r>
            <a:r>
              <a:rPr lang="en-US" altLang="ko-KR" dirty="0"/>
              <a:t>24</a:t>
            </a:r>
            <a:r>
              <a:rPr lang="ko-KR" altLang="en-US" dirty="0"/>
              <a:t>시까지 조교 이메일로 제출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186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987369-44F7-4138-BED9-2FDE754F0E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7750291" cy="545880"/>
          </a:xfrm>
        </p:spPr>
        <p:txBody>
          <a:bodyPr anchor="ctr"/>
          <a:lstStyle/>
          <a:p>
            <a:r>
              <a:rPr lang="en-US" altLang="ko-KR" dirty="0"/>
              <a:t>Direct Memory Access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A8952F-A91F-4E53-90B6-BCAB2E2FF8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r>
              <a:rPr lang="ko-KR" altLang="en-US" dirty="0"/>
              <a:t>주차 발표자료준비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54BE1F-1135-6C06-3442-ADFD29CDE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0" t="1620" r="1930" b="1620"/>
          <a:stretch/>
        </p:blipFill>
        <p:spPr>
          <a:xfrm>
            <a:off x="5148064" y="1531730"/>
            <a:ext cx="3887734" cy="4646106"/>
          </a:xfrm>
          <a:prstGeom prst="rect">
            <a:avLst/>
          </a:prstGeom>
        </p:spPr>
      </p:pic>
      <p:pic>
        <p:nvPicPr>
          <p:cNvPr id="6" name="그림 5" descr="텍스트, 스크린샷, 도표, 평면도이(가) 표시된 사진&#10;&#10;자동 생성된 설명">
            <a:extLst>
              <a:ext uri="{FF2B5EF4-FFF2-40B4-BE49-F238E27FC236}">
                <a16:creationId xmlns:a16="http://schemas.microsoft.com/office/drawing/2014/main" id="{6F299B0D-6C85-C183-3491-E5D150C051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" r="2516"/>
          <a:stretch/>
        </p:blipFill>
        <p:spPr>
          <a:xfrm>
            <a:off x="154337" y="3256292"/>
            <a:ext cx="5112568" cy="3006161"/>
          </a:xfrm>
          <a:prstGeom prst="rect">
            <a:avLst/>
          </a:prstGeom>
        </p:spPr>
      </p:pic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A522E281-536F-06E9-9115-B7CF98B40390}"/>
              </a:ext>
            </a:extLst>
          </p:cNvPr>
          <p:cNvSpPr txBox="1">
            <a:spLocks/>
          </p:cNvSpPr>
          <p:nvPr/>
        </p:nvSpPr>
        <p:spPr>
          <a:xfrm>
            <a:off x="395288" y="1491275"/>
            <a:ext cx="8424862" cy="467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DMA (Direct Memory Access)</a:t>
            </a:r>
          </a:p>
          <a:p>
            <a:pPr marL="800100" lvl="1"/>
            <a:r>
              <a:rPr lang="en-US" altLang="ko-KR" sz="1400" dirty="0"/>
              <a:t>DMA </a:t>
            </a:r>
            <a:r>
              <a:rPr lang="ko-KR" altLang="en-US" sz="1400" dirty="0"/>
              <a:t>정의</a:t>
            </a:r>
            <a:r>
              <a:rPr lang="en-US" altLang="ko-KR" sz="1400" dirty="0"/>
              <a:t>, </a:t>
            </a:r>
            <a:r>
              <a:rPr lang="ko-KR" altLang="en-US" sz="1400" dirty="0"/>
              <a:t>동작 방법</a:t>
            </a:r>
            <a:r>
              <a:rPr lang="en-US" altLang="ko-KR" sz="1400" dirty="0"/>
              <a:t>, </a:t>
            </a:r>
            <a:r>
              <a:rPr lang="ko-KR" altLang="en-US" sz="1400" dirty="0"/>
              <a:t>효과</a:t>
            </a:r>
            <a:endParaRPr lang="en-US" altLang="ko-KR" sz="1400" dirty="0"/>
          </a:p>
          <a:p>
            <a:pPr marL="800100" lvl="1"/>
            <a:r>
              <a:rPr lang="ko-KR" altLang="en-US" sz="1400" dirty="0"/>
              <a:t>보드에서의 </a:t>
            </a:r>
            <a:r>
              <a:rPr lang="en-US" altLang="ko-KR" sz="1400" dirty="0"/>
              <a:t>DMA </a:t>
            </a:r>
            <a:r>
              <a:rPr lang="ko-KR" altLang="en-US" sz="1400" dirty="0"/>
              <a:t>동작 및 사용 방법</a:t>
            </a:r>
            <a:endParaRPr lang="en-US" altLang="ko-KR" sz="1400" dirty="0"/>
          </a:p>
          <a:p>
            <a:pPr marL="800100" lvl="1"/>
            <a:r>
              <a:rPr lang="ko-KR" altLang="en-US" sz="1400" dirty="0"/>
              <a:t>실험 방법</a:t>
            </a:r>
            <a:endParaRPr lang="en-US" altLang="ko-KR" sz="1400" dirty="0"/>
          </a:p>
          <a:p>
            <a:pPr marL="400050"/>
            <a:r>
              <a:rPr lang="en-US" altLang="ko-KR" dirty="0"/>
              <a:t>see </a:t>
            </a:r>
            <a:r>
              <a:rPr lang="en-US" altLang="ko-KR" b="0" dirty="0">
                <a:latin typeface="Consolas" panose="020B0609020204030204" pitchFamily="49" charset="0"/>
              </a:rPr>
              <a:t>stm32f10x_dma.c</a:t>
            </a:r>
            <a:r>
              <a:rPr lang="en-US" altLang="ko-KR" dirty="0"/>
              <a:t> and </a:t>
            </a:r>
            <a:r>
              <a:rPr lang="en-US" altLang="ko-KR" b="0" dirty="0">
                <a:latin typeface="Consolas" panose="020B0609020204030204" pitchFamily="49" charset="0"/>
              </a:rPr>
              <a:t>stm32f10x_dma.h</a:t>
            </a:r>
          </a:p>
        </p:txBody>
      </p:sp>
    </p:spTree>
    <p:extLst>
      <p:ext uri="{BB962C8B-B14F-4D97-AF65-F5344CB8AC3E}">
        <p14:creationId xmlns:p14="http://schemas.microsoft.com/office/powerpoint/2010/main" val="1467669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11</a:t>
            </a:r>
            <a:r>
              <a:rPr lang="ko-KR" altLang="en-US" sz="2800" dirty="0"/>
              <a:t>주차 실험 내용</a:t>
            </a:r>
          </a:p>
        </p:txBody>
      </p:sp>
    </p:spTree>
    <p:extLst>
      <p:ext uri="{BB962C8B-B14F-4D97-AF65-F5344CB8AC3E}">
        <p14:creationId xmlns:p14="http://schemas.microsoft.com/office/powerpoint/2010/main" val="1707325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196752"/>
            <a:ext cx="8424862" cy="48970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타이머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타이머의 종류와 특징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분주 계산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PWM </a:t>
            </a:r>
            <a:r>
              <a:rPr lang="ko-KR" altLang="en-US" sz="2000" dirty="0"/>
              <a:t>및 예제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ko-KR" altLang="en-US" sz="20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10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타이머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196752"/>
            <a:ext cx="8424862" cy="489709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b="0" dirty="0"/>
              <a:t>주기적 시간 처리에 사용하는 디지털 카운터 회로 모듈</a:t>
            </a:r>
            <a:endParaRPr lang="en-US" altLang="ko-KR" b="0" dirty="0"/>
          </a:p>
          <a:p>
            <a:pPr>
              <a:lnSpc>
                <a:spcPct val="150000"/>
              </a:lnSpc>
            </a:pPr>
            <a:r>
              <a:rPr lang="ko-KR" altLang="en-US" b="0" dirty="0" err="1"/>
              <a:t>펄스폭</a:t>
            </a:r>
            <a:r>
              <a:rPr lang="ko-KR" altLang="en-US" b="0" dirty="0"/>
              <a:t> 계측</a:t>
            </a:r>
            <a:r>
              <a:rPr lang="en-US" altLang="ko-KR" b="0" dirty="0"/>
              <a:t>, </a:t>
            </a:r>
            <a:r>
              <a:rPr lang="ko-KR" altLang="en-US" b="0" dirty="0"/>
              <a:t>주기적인 </a:t>
            </a:r>
            <a:r>
              <a:rPr lang="en-US" altLang="ko-KR" b="0" dirty="0"/>
              <a:t>interrupt </a:t>
            </a:r>
            <a:r>
              <a:rPr lang="ko-KR" altLang="en-US" b="0" dirty="0"/>
              <a:t>발생 등에 사용</a:t>
            </a:r>
            <a:endParaRPr lang="en-US" altLang="ko-KR" b="0" dirty="0"/>
          </a:p>
          <a:p>
            <a:pPr>
              <a:lnSpc>
                <a:spcPct val="150000"/>
              </a:lnSpc>
            </a:pPr>
            <a:r>
              <a:rPr lang="ko-KR" altLang="en-US" b="0" dirty="0"/>
              <a:t>주파수가 높기 때문에 우선 </a:t>
            </a:r>
            <a:r>
              <a:rPr lang="en-US" altLang="ko-KR" b="0" dirty="0" err="1"/>
              <a:t>prescaler</a:t>
            </a:r>
            <a:r>
              <a:rPr lang="ko-KR" altLang="en-US" b="0" dirty="0"/>
              <a:t>를 사용하여 주파수를 낮춘 후 낮아진 주파수로 </a:t>
            </a:r>
            <a:r>
              <a:rPr lang="en-US" altLang="ko-KR" b="0" dirty="0"/>
              <a:t>8,16</a:t>
            </a:r>
            <a:r>
              <a:rPr lang="ko-KR" altLang="en-US" b="0" dirty="0"/>
              <a:t>비트 등의 카운터 회로를 사용하여 주기를 얻는다</a:t>
            </a:r>
            <a:r>
              <a:rPr lang="en-US" altLang="ko-KR" b="0" dirty="0"/>
              <a:t>. 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latin typeface="+mn-ea"/>
              </a:rPr>
              <a:t>STM32</a:t>
            </a:r>
            <a:r>
              <a:rPr lang="ko-KR" altLang="en-US" b="0" dirty="0">
                <a:latin typeface="+mn-ea"/>
              </a:rPr>
              <a:t> 타이머 종류</a:t>
            </a:r>
            <a:endParaRPr lang="en-US" altLang="ko-KR" b="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b="0" dirty="0" err="1"/>
              <a:t>SysTick</a:t>
            </a:r>
            <a:r>
              <a:rPr lang="en-US" altLang="ko-KR" b="0" dirty="0"/>
              <a:t> Timer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/>
              <a:t>Watchdog Timer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/>
              <a:t>Advanced-control Timer (TIM1, TIM8)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b="0" dirty="0"/>
              <a:t>General-purpose Timer (TIM2 ~ TIM5)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/>
              <a:t>Basic Timer (TIM6, TIM7)</a:t>
            </a:r>
          </a:p>
          <a:p>
            <a:pPr>
              <a:lnSpc>
                <a:spcPct val="150000"/>
              </a:lnSpc>
            </a:pPr>
            <a:endParaRPr lang="en-US" altLang="ko-KR" b="0" dirty="0"/>
          </a:p>
          <a:p>
            <a:pPr marL="0" indent="0">
              <a:lnSpc>
                <a:spcPct val="150000"/>
              </a:lnSpc>
              <a:buNone/>
            </a:pPr>
            <a:endParaRPr lang="ko-KR" altLang="en-US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93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타이머의 종류와 특징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err="1"/>
              <a:t>Systick</a:t>
            </a:r>
            <a:r>
              <a:rPr lang="en-US" altLang="ko-KR" dirty="0"/>
              <a:t> Timer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556793"/>
            <a:ext cx="8424862" cy="460905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0" dirty="0">
                <a:latin typeface="+mn-ea"/>
              </a:rPr>
              <a:t>Real-time operating system </a:t>
            </a:r>
            <a:r>
              <a:rPr lang="ko-KR" altLang="en-US" b="0" dirty="0">
                <a:latin typeface="+mn-ea"/>
              </a:rPr>
              <a:t>전용이지만</a:t>
            </a:r>
            <a:r>
              <a:rPr lang="en-US" altLang="ko-KR" b="0" dirty="0">
                <a:latin typeface="+mn-ea"/>
              </a:rPr>
              <a:t> standard down counter</a:t>
            </a:r>
            <a:r>
              <a:rPr lang="ko-KR" altLang="en-US" b="0" dirty="0">
                <a:latin typeface="+mn-ea"/>
              </a:rPr>
              <a:t>로 사용 할 수도 있음</a:t>
            </a:r>
            <a:endParaRPr lang="en-US" altLang="ko-KR" b="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0" dirty="0"/>
              <a:t>24bit down counter </a:t>
            </a:r>
          </a:p>
          <a:p>
            <a:pPr>
              <a:lnSpc>
                <a:spcPct val="150000"/>
              </a:lnSpc>
            </a:pPr>
            <a:r>
              <a:rPr lang="en-US" altLang="ko-KR" b="0" dirty="0" err="1"/>
              <a:t>Autoreload</a:t>
            </a:r>
            <a:r>
              <a:rPr lang="en-US" altLang="ko-KR" b="0" dirty="0"/>
              <a:t> capability</a:t>
            </a:r>
          </a:p>
          <a:p>
            <a:pPr>
              <a:lnSpc>
                <a:spcPct val="150000"/>
              </a:lnSpc>
            </a:pPr>
            <a:r>
              <a:rPr lang="en-US" altLang="ko-KR" b="0" dirty="0"/>
              <a:t>Counter</a:t>
            </a:r>
            <a:r>
              <a:rPr lang="ko-KR" altLang="en-US" b="0" dirty="0"/>
              <a:t>가 </a:t>
            </a:r>
            <a:r>
              <a:rPr lang="en-US" altLang="ko-KR" b="0" dirty="0"/>
              <a:t>0</a:t>
            </a:r>
            <a:r>
              <a:rPr lang="ko-KR" altLang="en-US" b="0" dirty="0"/>
              <a:t>에 도달하면 설정에 따라 인터럽트가 발생</a:t>
            </a:r>
            <a:endParaRPr lang="en-US" altLang="ko-KR" b="0" dirty="0"/>
          </a:p>
          <a:p>
            <a:pPr>
              <a:lnSpc>
                <a:spcPct val="150000"/>
              </a:lnSpc>
            </a:pPr>
            <a:r>
              <a:rPr lang="en-US" altLang="ko-KR" b="0" dirty="0"/>
              <a:t>Programmable clock source </a:t>
            </a:r>
            <a:endParaRPr lang="ko-KR" altLang="en-US" b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78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타이머의 종류와 특징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IWDG/WWDG Timer-Watching timer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610" y="1556792"/>
            <a:ext cx="8424862" cy="431453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/>
              <a:t>WATCHDOG(WDG)</a:t>
            </a:r>
            <a:r>
              <a:rPr lang="ko-KR" altLang="en-US" sz="1200" b="0" dirty="0"/>
              <a:t>은</a:t>
            </a:r>
            <a:r>
              <a:rPr lang="en-US" altLang="ko-KR" sz="1200" b="0" dirty="0"/>
              <a:t> </a:t>
            </a:r>
            <a:r>
              <a:rPr lang="ko-KR" altLang="en-US" sz="1200" b="0" dirty="0" err="1"/>
              <a:t>임베디드</a:t>
            </a:r>
            <a:r>
              <a:rPr lang="ko-KR" altLang="en-US" sz="1200" b="0" dirty="0"/>
              <a:t> 시스템 등 특수 상황에서 </a:t>
            </a:r>
            <a:r>
              <a:rPr lang="en-US" altLang="ko-KR" sz="1200" b="0" dirty="0"/>
              <a:t>CPU</a:t>
            </a:r>
            <a:r>
              <a:rPr lang="ko-KR" altLang="en-US" sz="1200" b="0" dirty="0"/>
              <a:t>가 올바르게 작동하지 않을 시 강제로 </a:t>
            </a:r>
            <a:r>
              <a:rPr lang="ko-KR" altLang="en-US" sz="1200" b="0" dirty="0" err="1"/>
              <a:t>리셋시키는</a:t>
            </a:r>
            <a:r>
              <a:rPr lang="ko-KR" altLang="en-US" sz="1200" b="0" dirty="0"/>
              <a:t> 기능을 의미한다</a:t>
            </a:r>
            <a:endParaRPr lang="en-US" altLang="ko-KR" sz="1200" b="0" dirty="0"/>
          </a:p>
          <a:p>
            <a:pPr>
              <a:lnSpc>
                <a:spcPct val="150000"/>
              </a:lnSpc>
            </a:pPr>
            <a:r>
              <a:rPr lang="en-US" altLang="ko-KR" sz="1100" b="0" dirty="0"/>
              <a:t>IWDG/WWDG</a:t>
            </a:r>
            <a:r>
              <a:rPr lang="ko-KR" altLang="en-US" sz="1100" b="0" dirty="0"/>
              <a:t>는 모두 소프트웨어 고장으로 인한 오작동을 감지하고 해결하는 역할을 한다</a:t>
            </a:r>
            <a:r>
              <a:rPr lang="en-US" altLang="ko-KR" sz="1100" b="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0" dirty="0"/>
              <a:t>카운터가 주어진 시간 초과 값에 도달했을 때 시스템 재설정 또는 인터럽트</a:t>
            </a:r>
            <a:r>
              <a:rPr lang="en-US" altLang="ko-KR" sz="1100" b="0" dirty="0"/>
              <a:t>(only WWDG)</a:t>
            </a:r>
            <a:r>
              <a:rPr lang="ko-KR" altLang="en-US" sz="1100" b="0" dirty="0"/>
              <a:t>를 </a:t>
            </a:r>
            <a:r>
              <a:rPr lang="ko-KR" altLang="en-US" sz="1100" b="0" dirty="0" err="1"/>
              <a:t>트리거한다</a:t>
            </a:r>
            <a:r>
              <a:rPr lang="en-US" altLang="ko-KR" sz="1100" b="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b="0" dirty="0"/>
              <a:t>IWDG</a:t>
            </a:r>
          </a:p>
          <a:p>
            <a:pPr lvl="1">
              <a:lnSpc>
                <a:spcPct val="150000"/>
              </a:lnSpc>
            </a:pPr>
            <a:r>
              <a:rPr lang="en-US" altLang="ko-KR" sz="1100" b="0" dirty="0"/>
              <a:t>IWDG</a:t>
            </a:r>
            <a:r>
              <a:rPr lang="ko-KR" altLang="en-US" sz="1100" b="0" dirty="0"/>
              <a:t>는 </a:t>
            </a:r>
            <a:r>
              <a:rPr lang="en-US" altLang="ko-KR" sz="1100" b="0" dirty="0"/>
              <a:t>LSI</a:t>
            </a:r>
            <a:r>
              <a:rPr lang="ko-KR" altLang="en-US" sz="1100" b="0" dirty="0"/>
              <a:t> 클럭 기반으로 메인 클럭 고장에도 활성 상태 유지 가능</a:t>
            </a:r>
            <a:endParaRPr lang="en-US" altLang="ko-KR" sz="1100" b="0" dirty="0"/>
          </a:p>
          <a:p>
            <a:pPr lvl="1">
              <a:lnSpc>
                <a:spcPct val="150000"/>
              </a:lnSpc>
            </a:pPr>
            <a:r>
              <a:rPr lang="ko-KR" altLang="en-US" sz="1100" dirty="0"/>
              <a:t>타이밍 정확도 제약이 낮은 애플리케이션에 적합하다</a:t>
            </a:r>
            <a:r>
              <a:rPr lang="en-US" altLang="ko-KR" sz="11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100" dirty="0"/>
              <a:t>카운터가 </a:t>
            </a:r>
            <a:r>
              <a:rPr lang="en-US" altLang="ko-KR" sz="1100" dirty="0"/>
              <a:t>0</a:t>
            </a:r>
            <a:r>
              <a:rPr lang="ko-KR" altLang="en-US" sz="1100" dirty="0"/>
              <a:t>이 되면 </a:t>
            </a:r>
            <a:r>
              <a:rPr lang="en-US" altLang="ko-KR" sz="1100" dirty="0"/>
              <a:t>Reset </a:t>
            </a:r>
            <a:endParaRPr lang="en-US" altLang="ko-KR" sz="1100" b="0" dirty="0"/>
          </a:p>
          <a:p>
            <a:pPr>
              <a:lnSpc>
                <a:spcPct val="150000"/>
              </a:lnSpc>
            </a:pPr>
            <a:r>
              <a:rPr lang="en-US" altLang="ko-KR" sz="1100" b="0" dirty="0"/>
              <a:t>WWDG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7-bit down counter	</a:t>
            </a:r>
            <a:endParaRPr lang="en-US" altLang="ko-KR" sz="1100" b="0" dirty="0"/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WWDG</a:t>
            </a:r>
            <a:r>
              <a:rPr lang="ko-KR" altLang="en-US" sz="1100" dirty="0"/>
              <a:t>의 클럭은 </a:t>
            </a:r>
            <a:r>
              <a:rPr lang="en-US" altLang="ko-KR" sz="1100" dirty="0"/>
              <a:t>APB1 </a:t>
            </a:r>
            <a:r>
              <a:rPr lang="ko-KR" altLang="en-US" sz="1100" dirty="0"/>
              <a:t>클럭을 프리스케일해서 정의 가능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ko-KR" altLang="en-US" sz="1100" dirty="0"/>
              <a:t>비정상적 어플리케이션 동작 감지를 위해 설정 가능한 </a:t>
            </a:r>
            <a:r>
              <a:rPr lang="en-US" altLang="ko-KR" sz="1100" dirty="0"/>
              <a:t>time-window</a:t>
            </a:r>
            <a:r>
              <a:rPr lang="ko-KR" altLang="en-US" sz="1100" dirty="0"/>
              <a:t>가 있다</a:t>
            </a:r>
            <a:r>
              <a:rPr lang="en-US" altLang="ko-KR" sz="11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Time-window </a:t>
            </a:r>
            <a:r>
              <a:rPr lang="ko-KR" altLang="en-US" sz="1100" dirty="0"/>
              <a:t>내에서 반응하도록 요구하는 애플리케이션에 적합하다</a:t>
            </a:r>
            <a:r>
              <a:rPr lang="en-US" altLang="ko-KR" sz="11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100" dirty="0"/>
              <a:t>카운터가 </a:t>
            </a:r>
            <a:r>
              <a:rPr lang="en-US" altLang="ko-KR" sz="1100" dirty="0"/>
              <a:t>0x40 </a:t>
            </a:r>
            <a:r>
              <a:rPr lang="ko-KR" altLang="en-US" sz="1100" dirty="0"/>
              <a:t>보다 작을 경우 또는 카운터가 </a:t>
            </a:r>
            <a:r>
              <a:rPr lang="en-US" altLang="ko-KR" sz="1100" dirty="0"/>
              <a:t>Time-window </a:t>
            </a:r>
            <a:r>
              <a:rPr lang="ko-KR" altLang="en-US" sz="1100" dirty="0"/>
              <a:t>밖에 </a:t>
            </a:r>
            <a:r>
              <a:rPr lang="en-US" altLang="ko-KR" sz="1100" dirty="0"/>
              <a:t>Reload </a:t>
            </a:r>
            <a:r>
              <a:rPr lang="ko-KR" altLang="en-US" sz="1100" dirty="0"/>
              <a:t>됐을 경우 </a:t>
            </a:r>
            <a:r>
              <a:rPr lang="en-US" altLang="ko-KR" sz="1100" dirty="0"/>
              <a:t>Reset </a:t>
            </a:r>
            <a:r>
              <a:rPr lang="ko-KR" altLang="en-US" sz="1100" dirty="0"/>
              <a:t>가능하다</a:t>
            </a:r>
            <a:r>
              <a:rPr lang="en-US" altLang="ko-KR" sz="11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Early wakeup interrupt (EWI) : </a:t>
            </a:r>
            <a:r>
              <a:rPr lang="ko-KR" altLang="en-US" sz="1100" dirty="0"/>
              <a:t>카운터가 </a:t>
            </a:r>
            <a:r>
              <a:rPr lang="en-US" altLang="ko-KR" sz="1100" dirty="0"/>
              <a:t>0x40</a:t>
            </a:r>
            <a:r>
              <a:rPr lang="ko-KR" altLang="en-US" sz="1100" dirty="0"/>
              <a:t>과 같을 때</a:t>
            </a:r>
            <a:r>
              <a:rPr lang="en-US" altLang="ko-KR" sz="1100" dirty="0"/>
              <a:t>, EWI </a:t>
            </a:r>
            <a:r>
              <a:rPr lang="ko-KR" altLang="en-US" sz="1100" dirty="0"/>
              <a:t>인터럽트 발생하게 설정 가능하다</a:t>
            </a:r>
            <a:r>
              <a:rPr lang="en-US" altLang="ko-KR" sz="1100" dirty="0"/>
              <a:t>.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70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타이머의 종류와 특징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Advanced-control timers (TIM1 &amp; TIM8)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610" y="1556792"/>
            <a:ext cx="8424862" cy="4314536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b="0" dirty="0"/>
              <a:t>The advanced-control timers</a:t>
            </a:r>
            <a:r>
              <a:rPr lang="ko-KR" altLang="en-US" b="0" dirty="0"/>
              <a:t>는</a:t>
            </a:r>
            <a:r>
              <a:rPr lang="en-US" altLang="ko-KR" b="0" dirty="0"/>
              <a:t> </a:t>
            </a:r>
            <a:r>
              <a:rPr lang="en-US" altLang="ko-KR" b="0" dirty="0" err="1"/>
              <a:t>prescaler</a:t>
            </a:r>
            <a:r>
              <a:rPr lang="ko-KR" altLang="en-US" b="0" dirty="0"/>
              <a:t>를 이용해 설정 가능한 </a:t>
            </a:r>
            <a:r>
              <a:rPr lang="en-US" altLang="ko-KR" b="0" dirty="0"/>
              <a:t>16-bit auto-reload counter</a:t>
            </a:r>
            <a:r>
              <a:rPr lang="ko-KR" altLang="en-US" b="0" dirty="0"/>
              <a:t>를 포함하고있다</a:t>
            </a:r>
            <a:r>
              <a:rPr lang="en-US" altLang="ko-KR" b="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b="0" dirty="0"/>
              <a:t>입력 신호 펄스 길이 측정</a:t>
            </a:r>
            <a:r>
              <a:rPr lang="en-US" altLang="ko-KR" b="0" dirty="0"/>
              <a:t>(input capture)  </a:t>
            </a:r>
            <a:r>
              <a:rPr lang="ko-KR" altLang="en-US" b="0" dirty="0"/>
              <a:t>또는</a:t>
            </a:r>
            <a:r>
              <a:rPr lang="en-US" altLang="ko-KR" b="0" dirty="0"/>
              <a:t> </a:t>
            </a:r>
            <a:r>
              <a:rPr lang="ko-KR" altLang="en-US" b="0" dirty="0"/>
              <a:t>출력 파형 생성</a:t>
            </a:r>
            <a:r>
              <a:rPr lang="en-US" altLang="ko-KR" b="0" dirty="0"/>
              <a:t>(output compare, PWM, complementary PWM with dead-time insertion) </a:t>
            </a:r>
            <a:r>
              <a:rPr lang="ko-KR" altLang="en-US" b="0" dirty="0"/>
              <a:t>등에 사용 가능하다</a:t>
            </a:r>
            <a:r>
              <a:rPr lang="en-US" altLang="ko-KR" b="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b="0" dirty="0"/>
              <a:t>The advanced-control (TIM1&amp;TIM8) and general-purpose (</a:t>
            </a:r>
            <a:r>
              <a:rPr lang="en-US" altLang="ko-KR" b="0" dirty="0" err="1"/>
              <a:t>TIMx</a:t>
            </a:r>
            <a:r>
              <a:rPr lang="en-US" altLang="ko-KR" b="0" dirty="0"/>
              <a:t>)</a:t>
            </a:r>
            <a:r>
              <a:rPr lang="ko-KR" altLang="en-US" b="0" dirty="0"/>
              <a:t>는 자원을 공유하지 않는 독립적인 구조이며</a:t>
            </a:r>
            <a:r>
              <a:rPr lang="en-US" altLang="ko-KR" b="0" dirty="0"/>
              <a:t>, </a:t>
            </a:r>
            <a:r>
              <a:rPr lang="ko-KR" altLang="en-US" b="0" dirty="0"/>
              <a:t>동기화 시키는 것도 가능하다</a:t>
            </a:r>
            <a:endParaRPr lang="en-US" altLang="ko-KR" sz="1200" b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700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타이머의 종류와 특징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323528" y="980728"/>
            <a:ext cx="8208912" cy="432048"/>
          </a:xfrm>
        </p:spPr>
        <p:txBody>
          <a:bodyPr/>
          <a:lstStyle/>
          <a:p>
            <a:r>
              <a:rPr lang="en-US" altLang="ko-KR" dirty="0"/>
              <a:t>Basic timer (TIM6 &amp; TIM7)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610" y="1556792"/>
            <a:ext cx="8424862" cy="43145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b="0" dirty="0"/>
              <a:t>16-bit auto-reload </a:t>
            </a:r>
            <a:r>
              <a:rPr lang="ko-KR" altLang="en-US" b="0" dirty="0" err="1"/>
              <a:t>업카운터</a:t>
            </a:r>
            <a:endParaRPr lang="en-US" altLang="ko-KR" b="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b="0" dirty="0"/>
              <a:t>설정 가능한 </a:t>
            </a:r>
            <a:r>
              <a:rPr lang="en-US" altLang="ko-KR" b="0" dirty="0"/>
              <a:t>16-bit</a:t>
            </a:r>
            <a:r>
              <a:rPr lang="ko-KR" altLang="en-US" b="0" dirty="0"/>
              <a:t> </a:t>
            </a:r>
            <a:r>
              <a:rPr lang="en-US" altLang="ko-KR" b="0" dirty="0" err="1"/>
              <a:t>prescaler</a:t>
            </a:r>
            <a:r>
              <a:rPr lang="ko-KR" altLang="en-US" b="0" dirty="0"/>
              <a:t>를 이용해 </a:t>
            </a:r>
            <a:r>
              <a:rPr lang="en-US" altLang="ko-KR" b="0" dirty="0"/>
              <a:t>the counter clock </a:t>
            </a:r>
            <a:r>
              <a:rPr lang="ko-KR" altLang="en-US" b="0" dirty="0"/>
              <a:t>주파수를</a:t>
            </a:r>
            <a:r>
              <a:rPr lang="en-US" altLang="ko-KR" b="0" dirty="0"/>
              <a:t> </a:t>
            </a:r>
            <a:r>
              <a:rPr lang="ko-KR" altLang="en-US" b="0" dirty="0"/>
              <a:t>나눠서 설정 가능</a:t>
            </a:r>
            <a:endParaRPr lang="en-US" altLang="ko-KR" b="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b="0" dirty="0"/>
              <a:t>DAC </a:t>
            </a:r>
            <a:r>
              <a:rPr lang="ko-KR" altLang="en-US" b="0" dirty="0"/>
              <a:t>트리거에 사용</a:t>
            </a:r>
            <a:endParaRPr lang="en-US" altLang="ko-KR" b="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b="0" dirty="0"/>
              <a:t>카운터 </a:t>
            </a:r>
            <a:r>
              <a:rPr lang="ko-KR" altLang="en-US" b="0" dirty="0" err="1"/>
              <a:t>오버플로우</a:t>
            </a:r>
            <a:r>
              <a:rPr lang="ko-KR" altLang="en-US" b="0" dirty="0"/>
              <a:t> 발생 시 인터럽트</a:t>
            </a:r>
            <a:r>
              <a:rPr lang="en-US" altLang="ko-KR" b="0" dirty="0"/>
              <a:t>/DMA </a:t>
            </a:r>
            <a:r>
              <a:rPr lang="ko-KR" altLang="en-US" b="0" dirty="0"/>
              <a:t>생성</a:t>
            </a:r>
            <a:endParaRPr lang="en-US" altLang="ko-KR" b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7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25510</TotalTime>
  <Words>1139</Words>
  <Application>Microsoft Office PowerPoint</Application>
  <PresentationFormat>화면 슬라이드 쇼(4:3)</PresentationFormat>
  <Paragraphs>175</Paragraphs>
  <Slides>18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Cambria Math</vt:lpstr>
      <vt:lpstr>Consolas</vt:lpstr>
      <vt:lpstr>Wingdings</vt:lpstr>
      <vt:lpstr>Office 테마</vt:lpstr>
      <vt:lpstr>임베디드 시스템 설계 및 실험 화요일 분반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Benjamin</dc:creator>
  <cp:lastModifiedBy>ChoYong Hun</cp:lastModifiedBy>
  <cp:revision>940</cp:revision>
  <cp:lastPrinted>2020-06-10T01:30:43Z</cp:lastPrinted>
  <dcterms:created xsi:type="dcterms:W3CDTF">2013-02-28T11:21:25Z</dcterms:created>
  <dcterms:modified xsi:type="dcterms:W3CDTF">2023-11-10T08:18:00Z</dcterms:modified>
</cp:coreProperties>
</file>